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827" r:id="rId3"/>
    <p:sldMasterId id="2147483838" r:id="rId4"/>
    <p:sldMasterId id="2147483863" r:id="rId5"/>
    <p:sldMasterId id="2147483865" r:id="rId6"/>
    <p:sldMasterId id="2147483896" r:id="rId7"/>
    <p:sldMasterId id="2147483959" r:id="rId8"/>
    <p:sldMasterId id="2147483970" r:id="rId9"/>
    <p:sldMasterId id="2147483985" r:id="rId10"/>
    <p:sldMasterId id="2147483997" r:id="rId11"/>
  </p:sldMasterIdLst>
  <p:notesMasterIdLst>
    <p:notesMasterId r:id="rId35"/>
  </p:notesMasterIdLst>
  <p:sldIdLst>
    <p:sldId id="260" r:id="rId12"/>
    <p:sldId id="2147374313" r:id="rId13"/>
    <p:sldId id="7172" r:id="rId14"/>
    <p:sldId id="2147374307" r:id="rId15"/>
    <p:sldId id="2147374308" r:id="rId16"/>
    <p:sldId id="2147374309" r:id="rId17"/>
    <p:sldId id="2147374310" r:id="rId18"/>
    <p:sldId id="2147374311" r:id="rId19"/>
    <p:sldId id="971" r:id="rId20"/>
    <p:sldId id="498" r:id="rId21"/>
    <p:sldId id="411" r:id="rId22"/>
    <p:sldId id="2147374314" r:id="rId23"/>
    <p:sldId id="2147374315" r:id="rId24"/>
    <p:sldId id="2147374317" r:id="rId25"/>
    <p:sldId id="2147374323" r:id="rId26"/>
    <p:sldId id="2147374322" r:id="rId27"/>
    <p:sldId id="2147374303" r:id="rId28"/>
    <p:sldId id="308" r:id="rId29"/>
    <p:sldId id="256" r:id="rId30"/>
    <p:sldId id="259" r:id="rId31"/>
    <p:sldId id="2147374249" r:id="rId32"/>
    <p:sldId id="309" r:id="rId33"/>
    <p:sldId id="214737414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432FF"/>
    <a:srgbClr val="DA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8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E770-2139-4ADB-A7A9-98460CF7F04E}" type="datetimeFigureOut">
              <a:rPr lang="en-ID" smtClean="0"/>
              <a:t>30/07/2024</a:t>
            </a:fld>
            <a:endParaRPr lang="en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B1AAC-C634-4582-8F05-85A00A72C8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38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03F80-077D-40E0-8878-EF1DEDFAFC0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1742c95bc31_2_1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g1742c95bc31_2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6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1742c95bc31_2_1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g1742c95bc31_2_1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24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4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0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2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11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1715015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1467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7444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8830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3E6CB6-0090-FB49-9480-080EDFE5F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8C7401FF-D89D-7F4A-94CB-359F91963014}"/>
              </a:ext>
            </a:extLst>
          </p:cNvPr>
          <p:cNvSpPr/>
          <p:nvPr userDrawn="1"/>
        </p:nvSpPr>
        <p:spPr>
          <a:xfrm>
            <a:off x="3008243" y="6619726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78D015E-3E9D-EC45-AE14-A504E92FD81E}"/>
              </a:ext>
            </a:extLst>
          </p:cNvPr>
          <p:cNvSpPr/>
          <p:nvPr userDrawn="1"/>
        </p:nvSpPr>
        <p:spPr>
          <a:xfrm>
            <a:off x="-646176" y="6710983"/>
            <a:ext cx="4000301" cy="583096"/>
          </a:xfrm>
          <a:prstGeom prst="parallelogram">
            <a:avLst>
              <a:gd name="adj" fmla="val 88636"/>
            </a:avLst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846B55-265F-B34C-AC2A-947918C94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1" y="224426"/>
            <a:ext cx="1433880" cy="63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D54010-B161-BD43-A240-CA36EB7DC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3F61AF-F7C8-804F-85DA-6F4A736FC9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36" y="112026"/>
            <a:ext cx="1433880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00081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17CBFB-C07E-4FF3-B4BC-2909680B2A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966325" cy="6871064"/>
          </a:xfrm>
          <a:custGeom>
            <a:avLst/>
            <a:gdLst>
              <a:gd name="connsiteX0" fmla="*/ 4741817 w 9966325"/>
              <a:gd name="connsiteY0" fmla="*/ 0 h 6871064"/>
              <a:gd name="connsiteX1" fmla="*/ 9966325 w 9966325"/>
              <a:gd name="connsiteY1" fmla="*/ 6871063 h 6871064"/>
              <a:gd name="connsiteX2" fmla="*/ 888274 w 9966325"/>
              <a:gd name="connsiteY2" fmla="*/ 6871064 h 6871064"/>
              <a:gd name="connsiteX3" fmla="*/ 0 w 9966325"/>
              <a:gd name="connsiteY3" fmla="*/ 5830515 h 6871064"/>
              <a:gd name="connsiteX4" fmla="*/ 0 w 9966325"/>
              <a:gd name="connsiteY4" fmla="*/ 13063 h 687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6325" h="6871064">
                <a:moveTo>
                  <a:pt x="4741817" y="0"/>
                </a:moveTo>
                <a:lnTo>
                  <a:pt x="9966325" y="6871063"/>
                </a:lnTo>
                <a:lnTo>
                  <a:pt x="888274" y="6871064"/>
                </a:lnTo>
                <a:lnTo>
                  <a:pt x="0" y="5830515"/>
                </a:lnTo>
                <a:lnTo>
                  <a:pt x="0" y="13063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EC75E50-141F-4DF1-8A74-2554D2838F44}"/>
              </a:ext>
            </a:extLst>
          </p:cNvPr>
          <p:cNvSpPr/>
          <p:nvPr userDrawn="1"/>
        </p:nvSpPr>
        <p:spPr>
          <a:xfrm rot="10800000">
            <a:off x="11540360" y="-31532"/>
            <a:ext cx="683172" cy="693683"/>
          </a:xfrm>
          <a:prstGeom prst="rtTriangle">
            <a:avLst/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CBD707-CBB3-B646-8B9F-AE5A7878A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0DC88-DD41-8042-AE13-6F87BE6BBD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36" y="112026"/>
            <a:ext cx="1433880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88D5C86-A434-4439-9F2C-63EA1F14C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410" t="-35321" r="-16914" b="-11952"/>
          <a:stretch/>
        </p:blipFill>
        <p:spPr>
          <a:xfrm>
            <a:off x="-16535400" y="-3048000"/>
            <a:ext cx="31073684" cy="11049000"/>
          </a:xfrm>
          <a:custGeom>
            <a:avLst/>
            <a:gdLst>
              <a:gd name="connsiteX0" fmla="*/ 7484530 w 11486391"/>
              <a:gd name="connsiteY0" fmla="*/ 0 h 6871062"/>
              <a:gd name="connsiteX1" fmla="*/ 11486391 w 11486391"/>
              <a:gd name="connsiteY1" fmla="*/ 705 h 6871062"/>
              <a:gd name="connsiteX2" fmla="*/ 11486391 w 11486391"/>
              <a:gd name="connsiteY2" fmla="*/ 5933109 h 6871062"/>
              <a:gd name="connsiteX3" fmla="*/ 10413220 w 11486391"/>
              <a:gd name="connsiteY3" fmla="*/ 6871062 h 6871062"/>
              <a:gd name="connsiteX4" fmla="*/ 0 w 11486391"/>
              <a:gd name="connsiteY4" fmla="*/ 6871062 h 68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6391" h="6871062">
                <a:moveTo>
                  <a:pt x="7484530" y="0"/>
                </a:moveTo>
                <a:lnTo>
                  <a:pt x="11486391" y="705"/>
                </a:lnTo>
                <a:lnTo>
                  <a:pt x="11486391" y="5933109"/>
                </a:lnTo>
                <a:lnTo>
                  <a:pt x="10413220" y="6871062"/>
                </a:lnTo>
                <a:lnTo>
                  <a:pt x="0" y="687106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74E2FE-E094-4C5F-BCED-E743C235B9F6}"/>
              </a:ext>
            </a:extLst>
          </p:cNvPr>
          <p:cNvSpPr/>
          <p:nvPr userDrawn="1"/>
        </p:nvSpPr>
        <p:spPr>
          <a:xfrm>
            <a:off x="-215320" y="-392668"/>
            <a:ext cx="12643909" cy="7471894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7460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AB0417-2160-4CE8-8EC0-590849064C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50144" cy="6858000"/>
          </a:xfrm>
          <a:custGeom>
            <a:avLst/>
            <a:gdLst>
              <a:gd name="connsiteX0" fmla="*/ 0 w 8650144"/>
              <a:gd name="connsiteY0" fmla="*/ 0 h 6858000"/>
              <a:gd name="connsiteX1" fmla="*/ 8650144 w 8650144"/>
              <a:gd name="connsiteY1" fmla="*/ 0 h 6858000"/>
              <a:gd name="connsiteX2" fmla="*/ 1792144 w 8650144"/>
              <a:gd name="connsiteY2" fmla="*/ 6858000 h 6858000"/>
              <a:gd name="connsiteX3" fmla="*/ 0 w 865014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0144" h="6858000">
                <a:moveTo>
                  <a:pt x="0" y="0"/>
                </a:moveTo>
                <a:lnTo>
                  <a:pt x="8650144" y="0"/>
                </a:lnTo>
                <a:lnTo>
                  <a:pt x="1792144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CFB8DF2-7A11-4196-A2A3-AA2A67F46B74}"/>
              </a:ext>
            </a:extLst>
          </p:cNvPr>
          <p:cNvSpPr/>
          <p:nvPr userDrawn="1"/>
        </p:nvSpPr>
        <p:spPr>
          <a:xfrm rot="16200000">
            <a:off x="11115821" y="5781821"/>
            <a:ext cx="1076179" cy="1076179"/>
          </a:xfrm>
          <a:prstGeom prst="rtTriangle">
            <a:avLst/>
          </a:prstGeom>
          <a:solidFill>
            <a:srgbClr val="962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86864-C68C-B740-ADA9-317EC2FE2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8" y="274131"/>
            <a:ext cx="814409" cy="356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BF2E3-503D-6848-BBB7-024192AFB3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36" y="112027"/>
            <a:ext cx="1433880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005800" y="1457600"/>
            <a:ext cx="97020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3340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1516325">
            <a:off x="-15646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1516325">
            <a:off x="-1820879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 flipH="1">
            <a:off x="11221969" y="1785135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 flipH="1">
            <a:off x="11350102" y="21267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 flipH="1">
            <a:off x="11463335" y="23192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 rot="7937055">
            <a:off x="10256409" y="-1693766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7937055">
            <a:off x="10404235" y="-1959842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rot="7937055">
            <a:off x="10595879" y="-2225917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264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470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F93B51DF-220B-5413-E8FC-62E3308B5AF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597650"/>
            <a:ext cx="12192000" cy="260351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5A7D9C-1431-D52B-039E-731FF0DC71CC}"/>
                </a:ext>
              </a:extLst>
            </p:cNvPr>
            <p:cNvSpPr/>
            <p:nvPr/>
          </p:nvSpPr>
          <p:spPr>
            <a:xfrm>
              <a:off x="4379494" y="697832"/>
              <a:ext cx="517357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90D907-3420-5047-4757-F87371F67F2B}"/>
                </a:ext>
              </a:extLst>
            </p:cNvPr>
            <p:cNvSpPr/>
            <p:nvPr/>
          </p:nvSpPr>
          <p:spPr>
            <a:xfrm>
              <a:off x="4896851" y="697832"/>
              <a:ext cx="517357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0BFF8F-EEB1-7CFF-8399-7A309D931B70}"/>
                </a:ext>
              </a:extLst>
            </p:cNvPr>
            <p:cNvSpPr/>
            <p:nvPr/>
          </p:nvSpPr>
          <p:spPr>
            <a:xfrm>
              <a:off x="5414209" y="697832"/>
              <a:ext cx="517357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98CDEA-056E-3837-F2EF-9F892FF4BADB}"/>
                </a:ext>
              </a:extLst>
            </p:cNvPr>
            <p:cNvSpPr/>
            <p:nvPr/>
          </p:nvSpPr>
          <p:spPr>
            <a:xfrm>
              <a:off x="5931566" y="697832"/>
              <a:ext cx="517357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0D42EA-410B-504D-66CC-72698BF7DF7A}"/>
                </a:ext>
              </a:extLst>
            </p:cNvPr>
            <p:cNvSpPr/>
            <p:nvPr/>
          </p:nvSpPr>
          <p:spPr>
            <a:xfrm>
              <a:off x="6448924" y="697832"/>
              <a:ext cx="517357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29F9AE-3AB6-F489-B1A6-2DE80F97BE81}"/>
              </a:ext>
            </a:extLst>
          </p:cNvPr>
          <p:cNvSpPr/>
          <p:nvPr userDrawn="1"/>
        </p:nvSpPr>
        <p:spPr>
          <a:xfrm flipV="1">
            <a:off x="0" y="3727449"/>
            <a:ext cx="1762125" cy="44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460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317D-C33A-8F39-0A99-1C67480D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0F08C-48FF-01F2-C1B8-320B7DE9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E122-F2AD-4EC8-9167-54E87CA2D8B9}" type="datetime1">
              <a:rPr lang="en-ID" smtClean="0"/>
              <a:t>30/07/2024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33FE8-C027-8D76-B353-4B12993E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B9329-B189-8260-49B7-4AC5CA50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163E-1C89-415D-9EF3-1263C4A82C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178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8D2E67E-5ACF-44AD-83FC-0C114265DF5A}"/>
              </a:ext>
            </a:extLst>
          </p:cNvPr>
          <p:cNvSpPr/>
          <p:nvPr userDrawn="1"/>
        </p:nvSpPr>
        <p:spPr>
          <a:xfrm rot="19098209">
            <a:off x="7242968" y="646869"/>
            <a:ext cx="2982342" cy="430179"/>
          </a:xfrm>
          <a:custGeom>
            <a:avLst/>
            <a:gdLst>
              <a:gd name="connsiteX0" fmla="*/ 2345528 w 2796533"/>
              <a:gd name="connsiteY0" fmla="*/ 0 h 401782"/>
              <a:gd name="connsiteX1" fmla="*/ 2796533 w 2796533"/>
              <a:gd name="connsiteY1" fmla="*/ 401782 h 401782"/>
              <a:gd name="connsiteX2" fmla="*/ 0 w 2796533"/>
              <a:gd name="connsiteY2" fmla="*/ 401782 h 401782"/>
              <a:gd name="connsiteX3" fmla="*/ 263862 w 2796533"/>
              <a:gd name="connsiteY3" fmla="*/ 0 h 401782"/>
              <a:gd name="connsiteX0" fmla="*/ 2467481 w 2918486"/>
              <a:gd name="connsiteY0" fmla="*/ 0 h 442840"/>
              <a:gd name="connsiteX1" fmla="*/ 2918486 w 2918486"/>
              <a:gd name="connsiteY1" fmla="*/ 401782 h 442840"/>
              <a:gd name="connsiteX2" fmla="*/ 0 w 2918486"/>
              <a:gd name="connsiteY2" fmla="*/ 442840 h 442840"/>
              <a:gd name="connsiteX3" fmla="*/ 385815 w 2918486"/>
              <a:gd name="connsiteY3" fmla="*/ 0 h 442840"/>
              <a:gd name="connsiteX4" fmla="*/ 2467481 w 2918486"/>
              <a:gd name="connsiteY4" fmla="*/ 0 h 442840"/>
              <a:gd name="connsiteX0" fmla="*/ 2467481 w 2918486"/>
              <a:gd name="connsiteY0" fmla="*/ 0 h 442840"/>
              <a:gd name="connsiteX1" fmla="*/ 2918486 w 2918486"/>
              <a:gd name="connsiteY1" fmla="*/ 401782 h 442840"/>
              <a:gd name="connsiteX2" fmla="*/ 0 w 2918486"/>
              <a:gd name="connsiteY2" fmla="*/ 442840 h 442840"/>
              <a:gd name="connsiteX3" fmla="*/ 362473 w 2918486"/>
              <a:gd name="connsiteY3" fmla="*/ 26776 h 442840"/>
              <a:gd name="connsiteX4" fmla="*/ 2467481 w 2918486"/>
              <a:gd name="connsiteY4" fmla="*/ 0 h 442840"/>
              <a:gd name="connsiteX0" fmla="*/ 2467481 w 2918486"/>
              <a:gd name="connsiteY0" fmla="*/ 0 h 442840"/>
              <a:gd name="connsiteX1" fmla="*/ 2918486 w 2918486"/>
              <a:gd name="connsiteY1" fmla="*/ 401782 h 442840"/>
              <a:gd name="connsiteX2" fmla="*/ 0 w 2918486"/>
              <a:gd name="connsiteY2" fmla="*/ 442840 h 442840"/>
              <a:gd name="connsiteX3" fmla="*/ 374144 w 2918486"/>
              <a:gd name="connsiteY3" fmla="*/ 13388 h 442840"/>
              <a:gd name="connsiteX4" fmla="*/ 2467481 w 2918486"/>
              <a:gd name="connsiteY4" fmla="*/ 0 h 442840"/>
              <a:gd name="connsiteX0" fmla="*/ 2471848 w 2918486"/>
              <a:gd name="connsiteY0" fmla="*/ 0 h 438849"/>
              <a:gd name="connsiteX1" fmla="*/ 2918486 w 2918486"/>
              <a:gd name="connsiteY1" fmla="*/ 397791 h 438849"/>
              <a:gd name="connsiteX2" fmla="*/ 0 w 2918486"/>
              <a:gd name="connsiteY2" fmla="*/ 438849 h 438849"/>
              <a:gd name="connsiteX3" fmla="*/ 374144 w 2918486"/>
              <a:gd name="connsiteY3" fmla="*/ 9397 h 438849"/>
              <a:gd name="connsiteX4" fmla="*/ 2471848 w 2918486"/>
              <a:gd name="connsiteY4" fmla="*/ 0 h 438849"/>
              <a:gd name="connsiteX0" fmla="*/ 2497097 w 2918486"/>
              <a:gd name="connsiteY0" fmla="*/ 0 h 431846"/>
              <a:gd name="connsiteX1" fmla="*/ 2918486 w 2918486"/>
              <a:gd name="connsiteY1" fmla="*/ 390788 h 431846"/>
              <a:gd name="connsiteX2" fmla="*/ 0 w 2918486"/>
              <a:gd name="connsiteY2" fmla="*/ 431846 h 431846"/>
              <a:gd name="connsiteX3" fmla="*/ 374144 w 2918486"/>
              <a:gd name="connsiteY3" fmla="*/ 2394 h 431846"/>
              <a:gd name="connsiteX4" fmla="*/ 2497097 w 2918486"/>
              <a:gd name="connsiteY4" fmla="*/ 0 h 43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486" h="431846">
                <a:moveTo>
                  <a:pt x="2497097" y="0"/>
                </a:moveTo>
                <a:lnTo>
                  <a:pt x="2918486" y="390788"/>
                </a:lnTo>
                <a:lnTo>
                  <a:pt x="0" y="431846"/>
                </a:lnTo>
                <a:lnTo>
                  <a:pt x="374144" y="2394"/>
                </a:lnTo>
                <a:lnTo>
                  <a:pt x="2497097" y="0"/>
                </a:lnTo>
                <a:close/>
              </a:path>
            </a:pathLst>
          </a:custGeom>
          <a:solidFill>
            <a:srgbClr val="962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800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D0172E1-B946-45C5-BAE2-2C30460B0972}"/>
              </a:ext>
            </a:extLst>
          </p:cNvPr>
          <p:cNvSpPr/>
          <p:nvPr userDrawn="1"/>
        </p:nvSpPr>
        <p:spPr>
          <a:xfrm>
            <a:off x="0" y="3975653"/>
            <a:ext cx="3339548" cy="2882347"/>
          </a:xfrm>
          <a:prstGeom prst="rtTriangle">
            <a:avLst/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D794EB24-20AA-C74B-B225-04C613415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311"/>
          <a:stretch>
            <a:fillRect/>
          </a:stretch>
        </p:blipFill>
        <p:spPr>
          <a:xfrm>
            <a:off x="2479447" y="-13062"/>
            <a:ext cx="11486391" cy="6871062"/>
          </a:xfrm>
          <a:custGeom>
            <a:avLst/>
            <a:gdLst>
              <a:gd name="connsiteX0" fmla="*/ 7484530 w 11486391"/>
              <a:gd name="connsiteY0" fmla="*/ 0 h 6871062"/>
              <a:gd name="connsiteX1" fmla="*/ 11486391 w 11486391"/>
              <a:gd name="connsiteY1" fmla="*/ 705 h 6871062"/>
              <a:gd name="connsiteX2" fmla="*/ 11486391 w 11486391"/>
              <a:gd name="connsiteY2" fmla="*/ 5933109 h 6871062"/>
              <a:gd name="connsiteX3" fmla="*/ 10413220 w 11486391"/>
              <a:gd name="connsiteY3" fmla="*/ 6871062 h 6871062"/>
              <a:gd name="connsiteX4" fmla="*/ 0 w 11486391"/>
              <a:gd name="connsiteY4" fmla="*/ 6871062 h 68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6391" h="6871062">
                <a:moveTo>
                  <a:pt x="7484530" y="0"/>
                </a:moveTo>
                <a:lnTo>
                  <a:pt x="11486391" y="705"/>
                </a:lnTo>
                <a:lnTo>
                  <a:pt x="11486391" y="5933109"/>
                </a:lnTo>
                <a:lnTo>
                  <a:pt x="10413220" y="6871062"/>
                </a:lnTo>
                <a:lnTo>
                  <a:pt x="0" y="6871062"/>
                </a:lnTo>
                <a:close/>
              </a:path>
            </a:pathLst>
          </a:cu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C70FF1A-C3DC-4788-8D14-216B707DFB3F}"/>
              </a:ext>
            </a:extLst>
          </p:cNvPr>
          <p:cNvSpPr/>
          <p:nvPr userDrawn="1"/>
        </p:nvSpPr>
        <p:spPr>
          <a:xfrm rot="16200000">
            <a:off x="11166566" y="5832566"/>
            <a:ext cx="940526" cy="1110342"/>
          </a:xfrm>
          <a:prstGeom prst="rtTriangle">
            <a:avLst/>
          </a:prstGeom>
          <a:solidFill>
            <a:srgbClr val="962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B633EF-57DD-F540-AE30-9D4BB2D71D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12" y="209913"/>
            <a:ext cx="1433880" cy="5454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B16CDB-AE64-904F-8A95-16FB5BBDA0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9" y="224426"/>
            <a:ext cx="1433880" cy="637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22522F-0E36-6C40-B34A-3BDC0DA0A0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8" y="274131"/>
            <a:ext cx="814409" cy="3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3E6CB6-0090-FB49-9480-080EDFE5F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8C7401FF-D89D-7F4A-94CB-359F91963014}"/>
              </a:ext>
            </a:extLst>
          </p:cNvPr>
          <p:cNvSpPr/>
          <p:nvPr userDrawn="1"/>
        </p:nvSpPr>
        <p:spPr>
          <a:xfrm>
            <a:off x="3008243" y="6619726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78D015E-3E9D-EC45-AE14-A504E92FD81E}"/>
              </a:ext>
            </a:extLst>
          </p:cNvPr>
          <p:cNvSpPr/>
          <p:nvPr userDrawn="1"/>
        </p:nvSpPr>
        <p:spPr>
          <a:xfrm>
            <a:off x="-646176" y="6710983"/>
            <a:ext cx="4000301" cy="583096"/>
          </a:xfrm>
          <a:prstGeom prst="parallelogram">
            <a:avLst>
              <a:gd name="adj" fmla="val 88636"/>
            </a:avLst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846B55-265F-B34C-AC2A-947918C94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1" y="224426"/>
            <a:ext cx="1433880" cy="63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D54010-B161-BD43-A240-CA36EB7DC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3F61AF-F7C8-804F-85DA-6F4A736FC9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36" y="112026"/>
            <a:ext cx="1433880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9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FE3326-0D69-44B7-BE64-C98C3AAA77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2857" y="0"/>
            <a:ext cx="8139143" cy="6858000"/>
          </a:xfrm>
          <a:custGeom>
            <a:avLst/>
            <a:gdLst>
              <a:gd name="connsiteX0" fmla="*/ 6289882 w 8139143"/>
              <a:gd name="connsiteY0" fmla="*/ 0 h 6858000"/>
              <a:gd name="connsiteX1" fmla="*/ 8139143 w 8139143"/>
              <a:gd name="connsiteY1" fmla="*/ 0 h 6858000"/>
              <a:gd name="connsiteX2" fmla="*/ 8139143 w 8139143"/>
              <a:gd name="connsiteY2" fmla="*/ 6858000 h 6858000"/>
              <a:gd name="connsiteX3" fmla="*/ 0 w 81391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143" h="6858000">
                <a:moveTo>
                  <a:pt x="6289882" y="0"/>
                </a:moveTo>
                <a:lnTo>
                  <a:pt x="8139143" y="0"/>
                </a:lnTo>
                <a:lnTo>
                  <a:pt x="81391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29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40DCE6-4C42-4024-BEFD-1CE7588D09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0399" y="0"/>
            <a:ext cx="6121601" cy="6858000"/>
          </a:xfrm>
          <a:custGeom>
            <a:avLst/>
            <a:gdLst>
              <a:gd name="connsiteX0" fmla="*/ 0 w 6121601"/>
              <a:gd name="connsiteY0" fmla="*/ 0 h 6858000"/>
              <a:gd name="connsiteX1" fmla="*/ 6121601 w 6121601"/>
              <a:gd name="connsiteY1" fmla="*/ 0 h 6858000"/>
              <a:gd name="connsiteX2" fmla="*/ 6121601 w 6121601"/>
              <a:gd name="connsiteY2" fmla="*/ 6858000 h 6858000"/>
              <a:gd name="connsiteX3" fmla="*/ 5651580 w 61216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1601" h="6858000">
                <a:moveTo>
                  <a:pt x="0" y="0"/>
                </a:moveTo>
                <a:lnTo>
                  <a:pt x="6121601" y="0"/>
                </a:lnTo>
                <a:lnTo>
                  <a:pt x="6121601" y="6858000"/>
                </a:lnTo>
                <a:lnTo>
                  <a:pt x="565158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A74C3135-5229-4BE3-9C92-7B2BE469C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2647" y="2899954"/>
            <a:ext cx="6710094" cy="3958046"/>
          </a:xfrm>
          <a:prstGeom prst="triangle">
            <a:avLst>
              <a:gd name="adj" fmla="val 50770"/>
            </a:avLst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56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8B27D7F-5203-4FE9-A2C4-66C7D2173C50}"/>
              </a:ext>
            </a:extLst>
          </p:cNvPr>
          <p:cNvSpPr/>
          <p:nvPr userDrawn="1"/>
        </p:nvSpPr>
        <p:spPr>
          <a:xfrm rot="16200000">
            <a:off x="5394774" y="800100"/>
            <a:ext cx="4648200" cy="4648200"/>
          </a:xfrm>
          <a:custGeom>
            <a:avLst/>
            <a:gdLst>
              <a:gd name="connsiteX0" fmla="*/ 4648200 w 4648200"/>
              <a:gd name="connsiteY0" fmla="*/ 4648200 h 4648200"/>
              <a:gd name="connsiteX1" fmla="*/ 4177852 w 4648200"/>
              <a:gd name="connsiteY1" fmla="*/ 4648200 h 4648200"/>
              <a:gd name="connsiteX2" fmla="*/ 0 w 4648200"/>
              <a:gd name="connsiteY2" fmla="*/ 470348 h 4648200"/>
              <a:gd name="connsiteX3" fmla="*/ 0 w 4648200"/>
              <a:gd name="connsiteY3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4648200">
                <a:moveTo>
                  <a:pt x="4648200" y="4648200"/>
                </a:moveTo>
                <a:lnTo>
                  <a:pt x="4177852" y="4648200"/>
                </a:lnTo>
                <a:lnTo>
                  <a:pt x="0" y="470348"/>
                </a:lnTo>
                <a:lnTo>
                  <a:pt x="0" y="0"/>
                </a:lnTo>
                <a:close/>
              </a:path>
            </a:pathLst>
          </a:custGeom>
          <a:solidFill>
            <a:srgbClr val="962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EAAA18-0C09-49A9-BDCD-B98B3610F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5414" y="0"/>
            <a:ext cx="8006587" cy="6858000"/>
          </a:xfrm>
          <a:custGeom>
            <a:avLst/>
            <a:gdLst>
              <a:gd name="connsiteX0" fmla="*/ 8006586 w 8006587"/>
              <a:gd name="connsiteY0" fmla="*/ 4457700 h 6858000"/>
              <a:gd name="connsiteX1" fmla="*/ 5625336 w 8006587"/>
              <a:gd name="connsiteY1" fmla="*/ 6838950 h 6858000"/>
              <a:gd name="connsiteX2" fmla="*/ 8006586 w 8006587"/>
              <a:gd name="connsiteY2" fmla="*/ 6838950 h 6858000"/>
              <a:gd name="connsiteX3" fmla="*/ 6889997 w 8006587"/>
              <a:gd name="connsiteY3" fmla="*/ 0 h 6858000"/>
              <a:gd name="connsiteX4" fmla="*/ 8006587 w 8006587"/>
              <a:gd name="connsiteY4" fmla="*/ 0 h 6858000"/>
              <a:gd name="connsiteX5" fmla="*/ 8006587 w 8006587"/>
              <a:gd name="connsiteY5" fmla="*/ 6858000 h 6858000"/>
              <a:gd name="connsiteX6" fmla="*/ 0 w 8006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87" h="6858000">
                <a:moveTo>
                  <a:pt x="8006586" y="4457700"/>
                </a:moveTo>
                <a:lnTo>
                  <a:pt x="5625336" y="6838950"/>
                </a:lnTo>
                <a:lnTo>
                  <a:pt x="8006586" y="6838950"/>
                </a:lnTo>
                <a:close/>
                <a:moveTo>
                  <a:pt x="6889997" y="0"/>
                </a:moveTo>
                <a:lnTo>
                  <a:pt x="8006587" y="0"/>
                </a:lnTo>
                <a:lnTo>
                  <a:pt x="800658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E5CA331B-3376-4294-9128-E0CFCC2E7080}"/>
              </a:ext>
            </a:extLst>
          </p:cNvPr>
          <p:cNvSpPr/>
          <p:nvPr userDrawn="1"/>
        </p:nvSpPr>
        <p:spPr>
          <a:xfrm rot="5400000">
            <a:off x="-304801" y="-339825"/>
            <a:ext cx="1227909" cy="1227909"/>
          </a:xfrm>
          <a:prstGeom prst="rtTriangle">
            <a:avLst/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826F8-48FD-5B4B-9286-9E324DF07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3FD8EF-B6CD-4432-B0C2-06E13F669C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" y="0"/>
            <a:ext cx="4514850" cy="6858000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4842E-C66E-1B41-8480-AACBD78F2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4BE74E19-478F-9942-ABFB-80FEDE9B35FA}"/>
              </a:ext>
            </a:extLst>
          </p:cNvPr>
          <p:cNvSpPr/>
          <p:nvPr userDrawn="1"/>
        </p:nvSpPr>
        <p:spPr>
          <a:xfrm>
            <a:off x="3008243" y="6619726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08A7D2-4EB2-F943-A691-35BB5BB4A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35946-4551-7244-8CC3-3585AF3D7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36" y="112026"/>
            <a:ext cx="1433880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3E6CB6-0090-FB49-9480-080EDFE5F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8C7401FF-D89D-7F4A-94CB-359F91963014}"/>
              </a:ext>
            </a:extLst>
          </p:cNvPr>
          <p:cNvSpPr/>
          <p:nvPr userDrawn="1"/>
        </p:nvSpPr>
        <p:spPr>
          <a:xfrm>
            <a:off x="3008243" y="6619726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78D015E-3E9D-EC45-AE14-A504E92FD81E}"/>
              </a:ext>
            </a:extLst>
          </p:cNvPr>
          <p:cNvSpPr/>
          <p:nvPr userDrawn="1"/>
        </p:nvSpPr>
        <p:spPr>
          <a:xfrm>
            <a:off x="-646176" y="6710983"/>
            <a:ext cx="4000301" cy="583096"/>
          </a:xfrm>
          <a:prstGeom prst="parallelogram">
            <a:avLst>
              <a:gd name="adj" fmla="val 88636"/>
            </a:avLst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846B55-265F-B34C-AC2A-947918C94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1" y="224426"/>
            <a:ext cx="1433880" cy="63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D54010-B161-BD43-A240-CA36EB7DC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3F61AF-F7C8-804F-85DA-6F4A736FC9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36" y="112026"/>
            <a:ext cx="1433880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716B0E7-4247-46DF-AEBC-65D5850C27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77102" y="409575"/>
            <a:ext cx="4514850" cy="6038850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5D7C9-C1AA-2549-B5AE-FCA142B0E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EAAA18-0C09-49A9-BDCD-B98B3610F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5414" y="0"/>
            <a:ext cx="8006587" cy="6858000"/>
          </a:xfrm>
          <a:custGeom>
            <a:avLst/>
            <a:gdLst>
              <a:gd name="connsiteX0" fmla="*/ 8006586 w 8006587"/>
              <a:gd name="connsiteY0" fmla="*/ 4457700 h 6858000"/>
              <a:gd name="connsiteX1" fmla="*/ 5625336 w 8006587"/>
              <a:gd name="connsiteY1" fmla="*/ 6838950 h 6858000"/>
              <a:gd name="connsiteX2" fmla="*/ 8006586 w 8006587"/>
              <a:gd name="connsiteY2" fmla="*/ 6838950 h 6858000"/>
              <a:gd name="connsiteX3" fmla="*/ 6889997 w 8006587"/>
              <a:gd name="connsiteY3" fmla="*/ 0 h 6858000"/>
              <a:gd name="connsiteX4" fmla="*/ 8006587 w 8006587"/>
              <a:gd name="connsiteY4" fmla="*/ 0 h 6858000"/>
              <a:gd name="connsiteX5" fmla="*/ 8006587 w 8006587"/>
              <a:gd name="connsiteY5" fmla="*/ 6858000 h 6858000"/>
              <a:gd name="connsiteX6" fmla="*/ 0 w 8006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87" h="6858000">
                <a:moveTo>
                  <a:pt x="8006586" y="4457700"/>
                </a:moveTo>
                <a:lnTo>
                  <a:pt x="5625336" y="6838950"/>
                </a:lnTo>
                <a:lnTo>
                  <a:pt x="8006586" y="6838950"/>
                </a:lnTo>
                <a:close/>
                <a:moveTo>
                  <a:pt x="6889997" y="0"/>
                </a:moveTo>
                <a:lnTo>
                  <a:pt x="8006587" y="0"/>
                </a:lnTo>
                <a:lnTo>
                  <a:pt x="800658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1B2AA-44B6-0648-A791-74D6B998D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9" y="224426"/>
            <a:ext cx="1433880" cy="6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970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FE3326-0D69-44B7-BE64-C98C3AAA77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2857" y="0"/>
            <a:ext cx="8139143" cy="6858000"/>
          </a:xfrm>
          <a:custGeom>
            <a:avLst/>
            <a:gdLst>
              <a:gd name="connsiteX0" fmla="*/ 6289882 w 8139143"/>
              <a:gd name="connsiteY0" fmla="*/ 0 h 6858000"/>
              <a:gd name="connsiteX1" fmla="*/ 8139143 w 8139143"/>
              <a:gd name="connsiteY1" fmla="*/ 0 h 6858000"/>
              <a:gd name="connsiteX2" fmla="*/ 8139143 w 8139143"/>
              <a:gd name="connsiteY2" fmla="*/ 6858000 h 6858000"/>
              <a:gd name="connsiteX3" fmla="*/ 0 w 81391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143" h="6858000">
                <a:moveTo>
                  <a:pt x="6289882" y="0"/>
                </a:moveTo>
                <a:lnTo>
                  <a:pt x="8139143" y="0"/>
                </a:lnTo>
                <a:lnTo>
                  <a:pt x="81391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63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40DCE6-4C42-4024-BEFD-1CE7588D09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0399" y="0"/>
            <a:ext cx="6121601" cy="6858000"/>
          </a:xfrm>
          <a:custGeom>
            <a:avLst/>
            <a:gdLst>
              <a:gd name="connsiteX0" fmla="*/ 0 w 6121601"/>
              <a:gd name="connsiteY0" fmla="*/ 0 h 6858000"/>
              <a:gd name="connsiteX1" fmla="*/ 6121601 w 6121601"/>
              <a:gd name="connsiteY1" fmla="*/ 0 h 6858000"/>
              <a:gd name="connsiteX2" fmla="*/ 6121601 w 6121601"/>
              <a:gd name="connsiteY2" fmla="*/ 6858000 h 6858000"/>
              <a:gd name="connsiteX3" fmla="*/ 5651580 w 61216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1601" h="6858000">
                <a:moveTo>
                  <a:pt x="0" y="0"/>
                </a:moveTo>
                <a:lnTo>
                  <a:pt x="6121601" y="0"/>
                </a:lnTo>
                <a:lnTo>
                  <a:pt x="6121601" y="6858000"/>
                </a:lnTo>
                <a:lnTo>
                  <a:pt x="565158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A74C3135-5229-4BE3-9C92-7B2BE469C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2647" y="2899954"/>
            <a:ext cx="6710094" cy="3958046"/>
          </a:xfrm>
          <a:prstGeom prst="triangle">
            <a:avLst>
              <a:gd name="adj" fmla="val 50770"/>
            </a:avLst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52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8B27D7F-5203-4FE9-A2C4-66C7D2173C50}"/>
              </a:ext>
            </a:extLst>
          </p:cNvPr>
          <p:cNvSpPr/>
          <p:nvPr userDrawn="1"/>
        </p:nvSpPr>
        <p:spPr>
          <a:xfrm rot="16200000">
            <a:off x="5394774" y="800100"/>
            <a:ext cx="4648200" cy="4648200"/>
          </a:xfrm>
          <a:custGeom>
            <a:avLst/>
            <a:gdLst>
              <a:gd name="connsiteX0" fmla="*/ 4648200 w 4648200"/>
              <a:gd name="connsiteY0" fmla="*/ 4648200 h 4648200"/>
              <a:gd name="connsiteX1" fmla="*/ 4177852 w 4648200"/>
              <a:gd name="connsiteY1" fmla="*/ 4648200 h 4648200"/>
              <a:gd name="connsiteX2" fmla="*/ 0 w 4648200"/>
              <a:gd name="connsiteY2" fmla="*/ 470348 h 4648200"/>
              <a:gd name="connsiteX3" fmla="*/ 0 w 4648200"/>
              <a:gd name="connsiteY3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4648200">
                <a:moveTo>
                  <a:pt x="4648200" y="4648200"/>
                </a:moveTo>
                <a:lnTo>
                  <a:pt x="4177852" y="4648200"/>
                </a:lnTo>
                <a:lnTo>
                  <a:pt x="0" y="470348"/>
                </a:lnTo>
                <a:lnTo>
                  <a:pt x="0" y="0"/>
                </a:lnTo>
                <a:close/>
              </a:path>
            </a:pathLst>
          </a:custGeom>
          <a:solidFill>
            <a:srgbClr val="962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EAAA18-0C09-49A9-BDCD-B98B3610F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5414" y="0"/>
            <a:ext cx="8006587" cy="6858000"/>
          </a:xfrm>
          <a:custGeom>
            <a:avLst/>
            <a:gdLst>
              <a:gd name="connsiteX0" fmla="*/ 8006586 w 8006587"/>
              <a:gd name="connsiteY0" fmla="*/ 4457700 h 6858000"/>
              <a:gd name="connsiteX1" fmla="*/ 5625336 w 8006587"/>
              <a:gd name="connsiteY1" fmla="*/ 6838950 h 6858000"/>
              <a:gd name="connsiteX2" fmla="*/ 8006586 w 8006587"/>
              <a:gd name="connsiteY2" fmla="*/ 6838950 h 6858000"/>
              <a:gd name="connsiteX3" fmla="*/ 6889997 w 8006587"/>
              <a:gd name="connsiteY3" fmla="*/ 0 h 6858000"/>
              <a:gd name="connsiteX4" fmla="*/ 8006587 w 8006587"/>
              <a:gd name="connsiteY4" fmla="*/ 0 h 6858000"/>
              <a:gd name="connsiteX5" fmla="*/ 8006587 w 8006587"/>
              <a:gd name="connsiteY5" fmla="*/ 6858000 h 6858000"/>
              <a:gd name="connsiteX6" fmla="*/ 0 w 8006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87" h="6858000">
                <a:moveTo>
                  <a:pt x="8006586" y="4457700"/>
                </a:moveTo>
                <a:lnTo>
                  <a:pt x="5625336" y="6838950"/>
                </a:lnTo>
                <a:lnTo>
                  <a:pt x="8006586" y="6838950"/>
                </a:lnTo>
                <a:close/>
                <a:moveTo>
                  <a:pt x="6889997" y="0"/>
                </a:moveTo>
                <a:lnTo>
                  <a:pt x="8006587" y="0"/>
                </a:lnTo>
                <a:lnTo>
                  <a:pt x="800658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E5CA331B-3376-4294-9128-E0CFCC2E7080}"/>
              </a:ext>
            </a:extLst>
          </p:cNvPr>
          <p:cNvSpPr/>
          <p:nvPr userDrawn="1"/>
        </p:nvSpPr>
        <p:spPr>
          <a:xfrm rot="5400000">
            <a:off x="-304801" y="-339825"/>
            <a:ext cx="1227909" cy="1227909"/>
          </a:xfrm>
          <a:prstGeom prst="rtTriangle">
            <a:avLst/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826F8-48FD-5B4B-9286-9E324DF07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3FD8EF-B6CD-4432-B0C2-06E13F669C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" y="0"/>
            <a:ext cx="4514850" cy="6858000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4842E-C66E-1B41-8480-AACBD78F2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4BE74E19-478F-9942-ABFB-80FEDE9B35FA}"/>
              </a:ext>
            </a:extLst>
          </p:cNvPr>
          <p:cNvSpPr/>
          <p:nvPr userDrawn="1"/>
        </p:nvSpPr>
        <p:spPr>
          <a:xfrm>
            <a:off x="3008243" y="6619726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08A7D2-4EB2-F943-A691-35BB5BB4A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35946-4551-7244-8CC3-3585AF3D7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36" y="112026"/>
            <a:ext cx="1433880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3E6CB6-0090-FB49-9480-080EDFE5F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8C7401FF-D89D-7F4A-94CB-359F91963014}"/>
              </a:ext>
            </a:extLst>
          </p:cNvPr>
          <p:cNvSpPr/>
          <p:nvPr userDrawn="1"/>
        </p:nvSpPr>
        <p:spPr>
          <a:xfrm>
            <a:off x="3008243" y="6619726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78D015E-3E9D-EC45-AE14-A504E92FD81E}"/>
              </a:ext>
            </a:extLst>
          </p:cNvPr>
          <p:cNvSpPr/>
          <p:nvPr userDrawn="1"/>
        </p:nvSpPr>
        <p:spPr>
          <a:xfrm>
            <a:off x="-646176" y="6710983"/>
            <a:ext cx="4000301" cy="583096"/>
          </a:xfrm>
          <a:prstGeom prst="parallelogram">
            <a:avLst>
              <a:gd name="adj" fmla="val 88636"/>
            </a:avLst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846B55-265F-B34C-AC2A-947918C94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1" y="224426"/>
            <a:ext cx="1433880" cy="63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D54010-B161-BD43-A240-CA36EB7DC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3F61AF-F7C8-804F-85DA-6F4A736FC9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36" y="112026"/>
            <a:ext cx="1433880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716B0E7-4247-46DF-AEBC-65D5850C27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77102" y="409575"/>
            <a:ext cx="4514850" cy="6038850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5D7C9-C1AA-2549-B5AE-FCA142B0E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7" y="274130"/>
            <a:ext cx="814409" cy="3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EAAA18-0C09-49A9-BDCD-B98B3610F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5414" y="0"/>
            <a:ext cx="8006587" cy="6858000"/>
          </a:xfrm>
          <a:custGeom>
            <a:avLst/>
            <a:gdLst>
              <a:gd name="connsiteX0" fmla="*/ 8006586 w 8006587"/>
              <a:gd name="connsiteY0" fmla="*/ 4457700 h 6858000"/>
              <a:gd name="connsiteX1" fmla="*/ 5625336 w 8006587"/>
              <a:gd name="connsiteY1" fmla="*/ 6838950 h 6858000"/>
              <a:gd name="connsiteX2" fmla="*/ 8006586 w 8006587"/>
              <a:gd name="connsiteY2" fmla="*/ 6838950 h 6858000"/>
              <a:gd name="connsiteX3" fmla="*/ 6889997 w 8006587"/>
              <a:gd name="connsiteY3" fmla="*/ 0 h 6858000"/>
              <a:gd name="connsiteX4" fmla="*/ 8006587 w 8006587"/>
              <a:gd name="connsiteY4" fmla="*/ 0 h 6858000"/>
              <a:gd name="connsiteX5" fmla="*/ 8006587 w 8006587"/>
              <a:gd name="connsiteY5" fmla="*/ 6858000 h 6858000"/>
              <a:gd name="connsiteX6" fmla="*/ 0 w 8006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87" h="6858000">
                <a:moveTo>
                  <a:pt x="8006586" y="4457700"/>
                </a:moveTo>
                <a:lnTo>
                  <a:pt x="5625336" y="6838950"/>
                </a:lnTo>
                <a:lnTo>
                  <a:pt x="8006586" y="6838950"/>
                </a:lnTo>
                <a:close/>
                <a:moveTo>
                  <a:pt x="6889997" y="0"/>
                </a:moveTo>
                <a:lnTo>
                  <a:pt x="8006587" y="0"/>
                </a:lnTo>
                <a:lnTo>
                  <a:pt x="800658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1B2AA-44B6-0648-A791-74D6B998D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9" y="224426"/>
            <a:ext cx="1433880" cy="6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44877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2107566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/>
        </p:nvSpPr>
        <p:spPr>
          <a:xfrm>
            <a:off x="4073027" y="7044875"/>
            <a:ext cx="1526584" cy="42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1067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9">
            <a:hlinkClick r:id="rId2"/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236" y="7063925"/>
            <a:ext cx="2471739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5032" y="4747645"/>
            <a:ext cx="1566969" cy="211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62589" cy="1162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176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4958" y="274131"/>
            <a:ext cx="814409" cy="35649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3"/>
          <p:cNvSpPr/>
          <p:nvPr/>
        </p:nvSpPr>
        <p:spPr>
          <a:xfrm>
            <a:off x="3008243" y="6619725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3"/>
          <p:cNvSpPr/>
          <p:nvPr/>
        </p:nvSpPr>
        <p:spPr>
          <a:xfrm>
            <a:off x="-646176" y="6710983"/>
            <a:ext cx="4000301" cy="583096"/>
          </a:xfrm>
          <a:prstGeom prst="parallelogram">
            <a:avLst>
              <a:gd name="adj" fmla="val 88636"/>
            </a:avLst>
          </a:prstGeom>
          <a:solidFill>
            <a:srgbClr val="22232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1" y="224427"/>
            <a:ext cx="1433880" cy="63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4958" y="274131"/>
            <a:ext cx="814409" cy="35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8636" y="112026"/>
            <a:ext cx="1433880" cy="54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1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>
            <a:spLocks noGrp="1"/>
          </p:cNvSpPr>
          <p:nvPr>
            <p:ph type="pic" idx="2"/>
          </p:nvPr>
        </p:nvSpPr>
        <p:spPr>
          <a:xfrm>
            <a:off x="400051" y="0"/>
            <a:ext cx="451485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6"/>
          <p:cNvSpPr/>
          <p:nvPr/>
        </p:nvSpPr>
        <p:spPr>
          <a:xfrm>
            <a:off x="3008243" y="6619725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0655" y="162677"/>
            <a:ext cx="888109" cy="95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410" t="-35321" r="-16914" b="-11950"/>
          <a:stretch/>
        </p:blipFill>
        <p:spPr>
          <a:xfrm>
            <a:off x="-16067840" y="-2634110"/>
            <a:ext cx="30469621" cy="10834211"/>
          </a:xfrm>
          <a:custGeom>
            <a:avLst/>
            <a:gdLst/>
            <a:ahLst/>
            <a:cxnLst/>
            <a:rect l="l" t="t" r="r" b="b"/>
            <a:pathLst>
              <a:path w="11486391" h="6871062" extrusionOk="0">
                <a:moveTo>
                  <a:pt x="7484530" y="0"/>
                </a:moveTo>
                <a:lnTo>
                  <a:pt x="11486391" y="705"/>
                </a:lnTo>
                <a:lnTo>
                  <a:pt x="11486391" y="5933109"/>
                </a:lnTo>
                <a:lnTo>
                  <a:pt x="10413220" y="6871062"/>
                </a:lnTo>
                <a:lnTo>
                  <a:pt x="0" y="6871062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2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343872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1908398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2790671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115906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5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3595658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3392079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536889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blipFill dpi="0" rotWithShape="1"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9A062-E09F-436B-B142-353B465BFF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64" y="104149"/>
            <a:ext cx="2720069" cy="86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5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01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9519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5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756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F6BDD4-7721-44CF-91F3-7CAE909EE602}"/>
              </a:ext>
            </a:extLst>
          </p:cNvPr>
          <p:cNvSpPr/>
          <p:nvPr userDrawn="1"/>
        </p:nvSpPr>
        <p:spPr>
          <a:xfrm>
            <a:off x="750959" y="2502724"/>
            <a:ext cx="2597468" cy="3725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87EED819-4DFF-4ACB-9C5A-985600DC8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3789" y="2701272"/>
            <a:ext cx="1769276" cy="17692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6801B2B-581B-4308-B935-05A673D630F3}"/>
              </a:ext>
            </a:extLst>
          </p:cNvPr>
          <p:cNvSpPr/>
          <p:nvPr userDrawn="1"/>
        </p:nvSpPr>
        <p:spPr>
          <a:xfrm>
            <a:off x="4400423" y="2497512"/>
            <a:ext cx="2597468" cy="3725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5">
            <a:extLst>
              <a:ext uri="{FF2B5EF4-FFF2-40B4-BE49-F238E27FC236}">
                <a16:creationId xmlns:a16="http://schemas.microsoft.com/office/drawing/2014/main" id="{3A92A66F-6989-43ED-82F9-1FB2FEE0A2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13253" y="2696060"/>
            <a:ext cx="1769276" cy="17692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9440317-419B-48AA-A067-2D5D7C14C1BF}"/>
              </a:ext>
            </a:extLst>
          </p:cNvPr>
          <p:cNvSpPr/>
          <p:nvPr userDrawn="1"/>
        </p:nvSpPr>
        <p:spPr>
          <a:xfrm>
            <a:off x="8082838" y="2492300"/>
            <a:ext cx="2597468" cy="37255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AEF16489-F6D4-4782-89CC-60842B3379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95668" y="2690848"/>
            <a:ext cx="1769276" cy="17692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131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FDC951B-4827-4746-8C43-F73A37D3D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604529" cy="6858000"/>
          </a:xfrm>
          <a:custGeom>
            <a:avLst/>
            <a:gdLst>
              <a:gd name="connsiteX0" fmla="*/ 0 w 5604529"/>
              <a:gd name="connsiteY0" fmla="*/ 0 h 6858000"/>
              <a:gd name="connsiteX1" fmla="*/ 4271478 w 5604529"/>
              <a:gd name="connsiteY1" fmla="*/ 0 h 6858000"/>
              <a:gd name="connsiteX2" fmla="*/ 4273236 w 5604529"/>
              <a:gd name="connsiteY2" fmla="*/ 0 h 6858000"/>
              <a:gd name="connsiteX3" fmla="*/ 4273236 w 5604529"/>
              <a:gd name="connsiteY3" fmla="*/ 1845 h 6858000"/>
              <a:gd name="connsiteX4" fmla="*/ 4285285 w 5604529"/>
              <a:gd name="connsiteY4" fmla="*/ 14484 h 6858000"/>
              <a:gd name="connsiteX5" fmla="*/ 5604529 w 5604529"/>
              <a:gd name="connsiteY5" fmla="*/ 3429000 h 6858000"/>
              <a:gd name="connsiteX6" fmla="*/ 4285285 w 5604529"/>
              <a:gd name="connsiteY6" fmla="*/ 6843518 h 6858000"/>
              <a:gd name="connsiteX7" fmla="*/ 4273236 w 5604529"/>
              <a:gd name="connsiteY7" fmla="*/ 6856156 h 6858000"/>
              <a:gd name="connsiteX8" fmla="*/ 4273236 w 5604529"/>
              <a:gd name="connsiteY8" fmla="*/ 6858000 h 6858000"/>
              <a:gd name="connsiteX9" fmla="*/ 4271478 w 5604529"/>
              <a:gd name="connsiteY9" fmla="*/ 6858000 h 6858000"/>
              <a:gd name="connsiteX10" fmla="*/ 0 w 5604529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4529" h="6858000">
                <a:moveTo>
                  <a:pt x="0" y="0"/>
                </a:moveTo>
                <a:lnTo>
                  <a:pt x="4271478" y="0"/>
                </a:lnTo>
                <a:lnTo>
                  <a:pt x="4273236" y="0"/>
                </a:lnTo>
                <a:lnTo>
                  <a:pt x="4273236" y="1845"/>
                </a:lnTo>
                <a:lnTo>
                  <a:pt x="4285285" y="14484"/>
                </a:lnTo>
                <a:cubicBezTo>
                  <a:pt x="5104954" y="916319"/>
                  <a:pt x="5604529" y="2114320"/>
                  <a:pt x="5604529" y="3429000"/>
                </a:cubicBezTo>
                <a:cubicBezTo>
                  <a:pt x="5604529" y="4743682"/>
                  <a:pt x="5104954" y="5941681"/>
                  <a:pt x="4285285" y="6843518"/>
                </a:cubicBezTo>
                <a:lnTo>
                  <a:pt x="4273236" y="6856156"/>
                </a:lnTo>
                <a:lnTo>
                  <a:pt x="4273236" y="6858000"/>
                </a:lnTo>
                <a:lnTo>
                  <a:pt x="42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CCB937F8-6809-4438-860D-0569869EC10E}"/>
              </a:ext>
            </a:extLst>
          </p:cNvPr>
          <p:cNvSpPr/>
          <p:nvPr userDrawn="1"/>
        </p:nvSpPr>
        <p:spPr>
          <a:xfrm rot="5400000">
            <a:off x="2049430" y="2663450"/>
            <a:ext cx="6474953" cy="1531100"/>
          </a:xfrm>
          <a:custGeom>
            <a:avLst/>
            <a:gdLst>
              <a:gd name="connsiteX0" fmla="*/ 1211925 w 2423855"/>
              <a:gd name="connsiteY0" fmla="*/ 0 h 573157"/>
              <a:gd name="connsiteX1" fmla="*/ 2421989 w 2423855"/>
              <a:gd name="connsiteY1" fmla="*/ 570662 h 573157"/>
              <a:gd name="connsiteX2" fmla="*/ 2423855 w 2423855"/>
              <a:gd name="connsiteY2" fmla="*/ 573157 h 573157"/>
              <a:gd name="connsiteX3" fmla="*/ 2356638 w 2423855"/>
              <a:gd name="connsiteY3" fmla="*/ 512067 h 573157"/>
              <a:gd name="connsiteX4" fmla="*/ 1211924 w 2423855"/>
              <a:gd name="connsiteY4" fmla="*/ 101125 h 573157"/>
              <a:gd name="connsiteX5" fmla="*/ 67210 w 2423855"/>
              <a:gd name="connsiteY5" fmla="*/ 512067 h 573157"/>
              <a:gd name="connsiteX6" fmla="*/ 0 w 2423855"/>
              <a:gd name="connsiteY6" fmla="*/ 573152 h 573157"/>
              <a:gd name="connsiteX7" fmla="*/ 1861 w 2423855"/>
              <a:gd name="connsiteY7" fmla="*/ 570662 h 573157"/>
              <a:gd name="connsiteX8" fmla="*/ 1211925 w 2423855"/>
              <a:gd name="connsiteY8" fmla="*/ 0 h 57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3855" h="573157">
                <a:moveTo>
                  <a:pt x="1211925" y="0"/>
                </a:moveTo>
                <a:cubicBezTo>
                  <a:pt x="1699088" y="0"/>
                  <a:pt x="2134367" y="222145"/>
                  <a:pt x="2421989" y="570662"/>
                </a:cubicBezTo>
                <a:lnTo>
                  <a:pt x="2423855" y="573157"/>
                </a:lnTo>
                <a:lnTo>
                  <a:pt x="2356638" y="512067"/>
                </a:lnTo>
                <a:cubicBezTo>
                  <a:pt x="2045561" y="255343"/>
                  <a:pt x="1646752" y="101125"/>
                  <a:pt x="1211924" y="101125"/>
                </a:cubicBezTo>
                <a:cubicBezTo>
                  <a:pt x="777096" y="101125"/>
                  <a:pt x="378287" y="255343"/>
                  <a:pt x="67210" y="512067"/>
                </a:cubicBezTo>
                <a:lnTo>
                  <a:pt x="0" y="573152"/>
                </a:lnTo>
                <a:lnTo>
                  <a:pt x="1861" y="570662"/>
                </a:lnTo>
                <a:cubicBezTo>
                  <a:pt x="289483" y="222145"/>
                  <a:pt x="724762" y="0"/>
                  <a:pt x="1211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00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13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32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1">
            <a:extLst>
              <a:ext uri="{FF2B5EF4-FFF2-40B4-BE49-F238E27FC236}">
                <a16:creationId xmlns:a16="http://schemas.microsoft.com/office/drawing/2014/main" id="{66A02148-4E08-45FA-B410-739D2D230151}"/>
              </a:ext>
            </a:extLst>
          </p:cNvPr>
          <p:cNvSpPr/>
          <p:nvPr userDrawn="1"/>
        </p:nvSpPr>
        <p:spPr>
          <a:xfrm>
            <a:off x="4695731" y="2028731"/>
            <a:ext cx="2800538" cy="2800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52249887-6DCE-47D2-92B6-232DD0DD244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3275" y="676275"/>
            <a:ext cx="5505450" cy="5505450"/>
          </a:xfrm>
          <a:custGeom>
            <a:avLst/>
            <a:gdLst>
              <a:gd name="connsiteX0" fmla="*/ 2752725 w 5505450"/>
              <a:gd name="connsiteY0" fmla="*/ 1356818 h 5505450"/>
              <a:gd name="connsiteX1" fmla="*/ 1356818 w 5505450"/>
              <a:gd name="connsiteY1" fmla="*/ 2752725 h 5505450"/>
              <a:gd name="connsiteX2" fmla="*/ 2752725 w 5505450"/>
              <a:gd name="connsiteY2" fmla="*/ 4148632 h 5505450"/>
              <a:gd name="connsiteX3" fmla="*/ 4148632 w 5505450"/>
              <a:gd name="connsiteY3" fmla="*/ 2752725 h 5505450"/>
              <a:gd name="connsiteX4" fmla="*/ 2752725 w 5505450"/>
              <a:gd name="connsiteY4" fmla="*/ 1356818 h 5505450"/>
              <a:gd name="connsiteX5" fmla="*/ 2752725 w 5505450"/>
              <a:gd name="connsiteY5" fmla="*/ 0 h 5505450"/>
              <a:gd name="connsiteX6" fmla="*/ 5505450 w 5505450"/>
              <a:gd name="connsiteY6" fmla="*/ 2752725 h 5505450"/>
              <a:gd name="connsiteX7" fmla="*/ 2752725 w 5505450"/>
              <a:gd name="connsiteY7" fmla="*/ 5505450 h 5505450"/>
              <a:gd name="connsiteX8" fmla="*/ 0 w 5505450"/>
              <a:gd name="connsiteY8" fmla="*/ 2752725 h 5505450"/>
              <a:gd name="connsiteX9" fmla="*/ 2752725 w 5505450"/>
              <a:gd name="connsiteY9" fmla="*/ 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5450" h="5505450">
                <a:moveTo>
                  <a:pt x="2752725" y="1356818"/>
                </a:moveTo>
                <a:cubicBezTo>
                  <a:pt x="1981787" y="1356818"/>
                  <a:pt x="1356818" y="1981787"/>
                  <a:pt x="1356818" y="2752725"/>
                </a:cubicBezTo>
                <a:cubicBezTo>
                  <a:pt x="1356818" y="3523663"/>
                  <a:pt x="1981787" y="4148632"/>
                  <a:pt x="2752725" y="4148632"/>
                </a:cubicBezTo>
                <a:cubicBezTo>
                  <a:pt x="3523663" y="4148632"/>
                  <a:pt x="4148632" y="3523663"/>
                  <a:pt x="4148632" y="2752725"/>
                </a:cubicBezTo>
                <a:cubicBezTo>
                  <a:pt x="4148632" y="1981787"/>
                  <a:pt x="3523663" y="1356818"/>
                  <a:pt x="2752725" y="1356818"/>
                </a:cubicBezTo>
                <a:close/>
                <a:moveTo>
                  <a:pt x="2752725" y="0"/>
                </a:moveTo>
                <a:cubicBezTo>
                  <a:pt x="4273013" y="0"/>
                  <a:pt x="5505450" y="1232437"/>
                  <a:pt x="5505450" y="2752725"/>
                </a:cubicBezTo>
                <a:cubicBezTo>
                  <a:pt x="5505450" y="4273013"/>
                  <a:pt x="4273013" y="5505450"/>
                  <a:pt x="2752725" y="5505450"/>
                </a:cubicBezTo>
                <a:cubicBezTo>
                  <a:pt x="1232437" y="5505450"/>
                  <a:pt x="0" y="4273013"/>
                  <a:pt x="0" y="2752725"/>
                </a:cubicBezTo>
                <a:cubicBezTo>
                  <a:pt x="0" y="1232437"/>
                  <a:pt x="1232437" y="0"/>
                  <a:pt x="27527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3467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40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6D91A3-B04D-4069-9A9E-AEFAA6DDFCF0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A8095-3FDE-4C32-9FFD-9823377F8A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7580243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8C1F5C-192F-43AE-9B93-9A4C91D7CE9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2C7C59-FDF9-46DF-BE98-363BC3321E2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143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950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881C3E-C950-4D68-922A-406718DA8F79}"/>
              </a:ext>
            </a:extLst>
          </p:cNvPr>
          <p:cNvSpPr/>
          <p:nvPr userDrawn="1"/>
        </p:nvSpPr>
        <p:spPr>
          <a:xfrm>
            <a:off x="0" y="1534177"/>
            <a:ext cx="12192000" cy="26286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95D19A6A-2D5F-41E9-9D62-208AFD92323A}"/>
              </a:ext>
            </a:extLst>
          </p:cNvPr>
          <p:cNvGrpSpPr/>
          <p:nvPr userDrawn="1"/>
        </p:nvGrpSpPr>
        <p:grpSpPr>
          <a:xfrm>
            <a:off x="3132730" y="1364007"/>
            <a:ext cx="5926540" cy="3569007"/>
            <a:chOff x="4098364" y="1571764"/>
            <a:chExt cx="7301609" cy="4397082"/>
          </a:xfrm>
        </p:grpSpPr>
        <p:grpSp>
          <p:nvGrpSpPr>
            <p:cNvPr id="4" name="Graphic 55">
              <a:extLst>
                <a:ext uri="{FF2B5EF4-FFF2-40B4-BE49-F238E27FC236}">
                  <a16:creationId xmlns:a16="http://schemas.microsoft.com/office/drawing/2014/main" id="{1A1253F8-8155-44CE-A6CE-879B69AADEA5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29" name="Freeform: Shape 37">
                <a:extLst>
                  <a:ext uri="{FF2B5EF4-FFF2-40B4-BE49-F238E27FC236}">
                    <a16:creationId xmlns:a16="http://schemas.microsoft.com/office/drawing/2014/main" id="{7A49830E-8512-4F62-808C-7F43BAB9D97B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8">
                <a:extLst>
                  <a:ext uri="{FF2B5EF4-FFF2-40B4-BE49-F238E27FC236}">
                    <a16:creationId xmlns:a16="http://schemas.microsoft.com/office/drawing/2014/main" id="{B9F2936A-927A-4A6B-83E6-12505C62B97E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CD7FC7E1-54E2-4031-947B-E1237438A0A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38394E38-347B-4E2F-983C-4D0581D02AA8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1B0D60D2-3A3F-49F1-A438-D5167B4781D8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B64679F7-106E-4954-A073-AA53483B9231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48869693-3ABE-415F-9709-AE08846BC372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8C4A92C0-EA71-4274-811A-006D33D6D2FA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FDA5CE57-6F52-4898-BBD1-7EAE1C977249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8FEDC985-5118-4B4B-B34D-6D4C47E267D3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9C604340-C651-4D4A-92A9-63FCC85BB73A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2705AC0B-2425-40FB-B143-6D7B17E937EE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3">
              <a:extLst>
                <a:ext uri="{FF2B5EF4-FFF2-40B4-BE49-F238E27FC236}">
                  <a16:creationId xmlns:a16="http://schemas.microsoft.com/office/drawing/2014/main" id="{85C268CE-434C-4649-9D09-EDF424B9BCA3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9BDD0917-3844-4226-AEA4-C6EE7F364C8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id="{A28283EF-8464-4B20-A525-1159F40A3BD1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766538D7-BA23-4B48-B914-B16A33C8B37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25" name="Rectangle 33">
                <a:extLst>
                  <a:ext uri="{FF2B5EF4-FFF2-40B4-BE49-F238E27FC236}">
                    <a16:creationId xmlns:a16="http://schemas.microsoft.com/office/drawing/2014/main" id="{1977EA51-5010-479E-949D-906C67B83441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34">
                <a:extLst>
                  <a:ext uri="{FF2B5EF4-FFF2-40B4-BE49-F238E27FC236}">
                    <a16:creationId xmlns:a16="http://schemas.microsoft.com/office/drawing/2014/main" id="{513E2DFF-5359-492A-B0FC-A801DE8B35B0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35">
                <a:extLst>
                  <a:ext uri="{FF2B5EF4-FFF2-40B4-BE49-F238E27FC236}">
                    <a16:creationId xmlns:a16="http://schemas.microsoft.com/office/drawing/2014/main" id="{AE72057C-914B-4BF9-8194-BD037EC9DCB0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36">
                <a:extLst>
                  <a:ext uri="{FF2B5EF4-FFF2-40B4-BE49-F238E27FC236}">
                    <a16:creationId xmlns:a16="http://schemas.microsoft.com/office/drawing/2014/main" id="{15FD5D14-3A6E-4E8E-AD33-A9FF9D8BC56F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2B46E634-A837-4264-BB08-771EA7DF4E20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22" name="Oval 30">
                <a:extLst>
                  <a:ext uri="{FF2B5EF4-FFF2-40B4-BE49-F238E27FC236}">
                    <a16:creationId xmlns:a16="http://schemas.microsoft.com/office/drawing/2014/main" id="{897EC1F8-E2F8-402C-8079-CAE69CC92DE3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31">
                <a:extLst>
                  <a:ext uri="{FF2B5EF4-FFF2-40B4-BE49-F238E27FC236}">
                    <a16:creationId xmlns:a16="http://schemas.microsoft.com/office/drawing/2014/main" id="{9F58A939-E080-4CBF-9142-030963C8BF66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32">
                <a:extLst>
                  <a:ext uri="{FF2B5EF4-FFF2-40B4-BE49-F238E27FC236}">
                    <a16:creationId xmlns:a16="http://schemas.microsoft.com/office/drawing/2014/main" id="{FBD641BD-719D-473B-A570-055E2B0B3562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: Rounded Corners 28">
              <a:extLst>
                <a:ext uri="{FF2B5EF4-FFF2-40B4-BE49-F238E27FC236}">
                  <a16:creationId xmlns:a16="http://schemas.microsoft.com/office/drawing/2014/main" id="{83704563-8A67-46CE-982E-9C4B2C5314ED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9">
              <a:extLst>
                <a:ext uri="{FF2B5EF4-FFF2-40B4-BE49-F238E27FC236}">
                  <a16:creationId xmlns:a16="http://schemas.microsoft.com/office/drawing/2014/main" id="{A88CA8B0-93EA-4055-BB65-BC37FFFEB07A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35">
            <a:extLst>
              <a:ext uri="{FF2B5EF4-FFF2-40B4-BE49-F238E27FC236}">
                <a16:creationId xmlns:a16="http://schemas.microsoft.com/office/drawing/2014/main" id="{F69440D4-11CB-4B0F-B581-1A8AF6BB0C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83615" y="1582796"/>
            <a:ext cx="4177605" cy="25817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48B1D88-E397-4FF3-9D80-769A86816F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56610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298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2462059-8C4C-4109-8AC5-2B3BE0B08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6249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60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EAA062-5AE2-40D3-9A37-7CF7B2E5EB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5439"/>
            <a:ext cx="12192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9C75A7-1DDB-49EF-A3EF-A0A321A928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675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6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617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03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06510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3830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9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857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41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50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9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1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50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96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655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39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4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510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3E6CB6-0090-FB49-9480-080EDFE5F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8" y="274131"/>
            <a:ext cx="814409" cy="356491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8C7401FF-D89D-7F4A-94CB-359F91963014}"/>
              </a:ext>
            </a:extLst>
          </p:cNvPr>
          <p:cNvSpPr/>
          <p:nvPr userDrawn="1"/>
        </p:nvSpPr>
        <p:spPr>
          <a:xfrm>
            <a:off x="3008244" y="6619726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78D015E-3E9D-EC45-AE14-A504E92FD81E}"/>
              </a:ext>
            </a:extLst>
          </p:cNvPr>
          <p:cNvSpPr/>
          <p:nvPr userDrawn="1"/>
        </p:nvSpPr>
        <p:spPr>
          <a:xfrm>
            <a:off x="-646176" y="6710983"/>
            <a:ext cx="4000301" cy="583096"/>
          </a:xfrm>
          <a:prstGeom prst="parallelogram">
            <a:avLst>
              <a:gd name="adj" fmla="val 88636"/>
            </a:avLst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846B55-265F-B34C-AC2A-947918C94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1" y="224426"/>
            <a:ext cx="1433880" cy="63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D54010-B161-BD43-A240-CA36EB7DC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58" y="274131"/>
            <a:ext cx="814409" cy="356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3F61AF-F7C8-804F-85DA-6F4A736FC9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36" y="112027"/>
            <a:ext cx="1433880" cy="5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052974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52857" y="0"/>
            <a:ext cx="8139143" cy="6858000"/>
          </a:xfrm>
          <a:custGeom>
            <a:avLst/>
            <a:gdLst>
              <a:gd name="connsiteX0" fmla="*/ 6289882 w 8139143"/>
              <a:gd name="connsiteY0" fmla="*/ 0 h 6858000"/>
              <a:gd name="connsiteX1" fmla="*/ 8139143 w 8139143"/>
              <a:gd name="connsiteY1" fmla="*/ 0 h 6858000"/>
              <a:gd name="connsiteX2" fmla="*/ 8139143 w 8139143"/>
              <a:gd name="connsiteY2" fmla="*/ 6858000 h 6858000"/>
              <a:gd name="connsiteX3" fmla="*/ 0 w 81391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143" h="6858000">
                <a:moveTo>
                  <a:pt x="6289882" y="0"/>
                </a:moveTo>
                <a:lnTo>
                  <a:pt x="8139143" y="0"/>
                </a:lnTo>
                <a:lnTo>
                  <a:pt x="81391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96942549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70399" y="0"/>
            <a:ext cx="6121601" cy="6858000"/>
          </a:xfrm>
          <a:custGeom>
            <a:avLst/>
            <a:gdLst>
              <a:gd name="connsiteX0" fmla="*/ 0 w 6121601"/>
              <a:gd name="connsiteY0" fmla="*/ 0 h 6858000"/>
              <a:gd name="connsiteX1" fmla="*/ 6121601 w 6121601"/>
              <a:gd name="connsiteY1" fmla="*/ 0 h 6858000"/>
              <a:gd name="connsiteX2" fmla="*/ 6121601 w 6121601"/>
              <a:gd name="connsiteY2" fmla="*/ 6858000 h 6858000"/>
              <a:gd name="connsiteX3" fmla="*/ 5651580 w 61216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1601" h="6858000">
                <a:moveTo>
                  <a:pt x="0" y="0"/>
                </a:moveTo>
                <a:lnTo>
                  <a:pt x="6121601" y="0"/>
                </a:lnTo>
                <a:lnTo>
                  <a:pt x="6121601" y="6858000"/>
                </a:lnTo>
                <a:lnTo>
                  <a:pt x="565158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ID" noProof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042647" y="2899954"/>
            <a:ext cx="6710094" cy="3958046"/>
          </a:xfrm>
          <a:prstGeom prst="triangle">
            <a:avLst>
              <a:gd name="adj" fmla="val 50770"/>
            </a:avLst>
          </a:prstGeom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999289177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4">
            <a:extLst>
              <a:ext uri="{FF2B5EF4-FFF2-40B4-BE49-F238E27FC236}">
                <a16:creationId xmlns:a16="http://schemas.microsoft.com/office/drawing/2014/main" id="{277E53A1-4BCD-DE9D-A186-624FF9732E3C}"/>
              </a:ext>
            </a:extLst>
          </p:cNvPr>
          <p:cNvSpPr/>
          <p:nvPr userDrawn="1"/>
        </p:nvSpPr>
        <p:spPr>
          <a:xfrm rot="16200000">
            <a:off x="5394325" y="800100"/>
            <a:ext cx="4648200" cy="4648200"/>
          </a:xfrm>
          <a:custGeom>
            <a:avLst/>
            <a:gdLst>
              <a:gd name="connsiteX0" fmla="*/ 4648200 w 4648200"/>
              <a:gd name="connsiteY0" fmla="*/ 4648200 h 4648200"/>
              <a:gd name="connsiteX1" fmla="*/ 4177852 w 4648200"/>
              <a:gd name="connsiteY1" fmla="*/ 4648200 h 4648200"/>
              <a:gd name="connsiteX2" fmla="*/ 0 w 4648200"/>
              <a:gd name="connsiteY2" fmla="*/ 470348 h 4648200"/>
              <a:gd name="connsiteX3" fmla="*/ 0 w 4648200"/>
              <a:gd name="connsiteY3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4648200">
                <a:moveTo>
                  <a:pt x="4648200" y="4648200"/>
                </a:moveTo>
                <a:lnTo>
                  <a:pt x="4177852" y="4648200"/>
                </a:lnTo>
                <a:lnTo>
                  <a:pt x="0" y="470348"/>
                </a:lnTo>
                <a:lnTo>
                  <a:pt x="0" y="0"/>
                </a:lnTo>
                <a:close/>
              </a:path>
            </a:pathLst>
          </a:custGeom>
          <a:solidFill>
            <a:srgbClr val="962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A9EE09E-87F6-26FC-F711-2B5F31271FA0}"/>
              </a:ext>
            </a:extLst>
          </p:cNvPr>
          <p:cNvSpPr/>
          <p:nvPr userDrawn="1"/>
        </p:nvSpPr>
        <p:spPr>
          <a:xfrm rot="5400000">
            <a:off x="-304800" y="-339725"/>
            <a:ext cx="1227138" cy="1227138"/>
          </a:xfrm>
          <a:prstGeom prst="rtTriangle">
            <a:avLst/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038A7F8-6EA0-4CD6-4874-D21454435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8" y="274638"/>
            <a:ext cx="8143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185414" y="0"/>
            <a:ext cx="8006587" cy="6858000"/>
          </a:xfrm>
          <a:custGeom>
            <a:avLst/>
            <a:gdLst>
              <a:gd name="connsiteX0" fmla="*/ 8006586 w 8006587"/>
              <a:gd name="connsiteY0" fmla="*/ 4457700 h 6858000"/>
              <a:gd name="connsiteX1" fmla="*/ 5625336 w 8006587"/>
              <a:gd name="connsiteY1" fmla="*/ 6838950 h 6858000"/>
              <a:gd name="connsiteX2" fmla="*/ 8006586 w 8006587"/>
              <a:gd name="connsiteY2" fmla="*/ 6838950 h 6858000"/>
              <a:gd name="connsiteX3" fmla="*/ 6889997 w 8006587"/>
              <a:gd name="connsiteY3" fmla="*/ 0 h 6858000"/>
              <a:gd name="connsiteX4" fmla="*/ 8006587 w 8006587"/>
              <a:gd name="connsiteY4" fmla="*/ 0 h 6858000"/>
              <a:gd name="connsiteX5" fmla="*/ 8006587 w 8006587"/>
              <a:gd name="connsiteY5" fmla="*/ 6858000 h 6858000"/>
              <a:gd name="connsiteX6" fmla="*/ 0 w 8006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87" h="6858000">
                <a:moveTo>
                  <a:pt x="8006586" y="4457700"/>
                </a:moveTo>
                <a:lnTo>
                  <a:pt x="5625336" y="6838950"/>
                </a:lnTo>
                <a:lnTo>
                  <a:pt x="8006586" y="6838950"/>
                </a:lnTo>
                <a:close/>
                <a:moveTo>
                  <a:pt x="6889997" y="0"/>
                </a:moveTo>
                <a:lnTo>
                  <a:pt x="8006587" y="0"/>
                </a:lnTo>
                <a:lnTo>
                  <a:pt x="800658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3124366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279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224AB73-CCE1-191B-BC0A-FB8986138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8" y="274638"/>
            <a:ext cx="8143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93DE3B2B-70C8-AC06-E41A-A9261A6F05D7}"/>
              </a:ext>
            </a:extLst>
          </p:cNvPr>
          <p:cNvSpPr/>
          <p:nvPr userDrawn="1"/>
        </p:nvSpPr>
        <p:spPr>
          <a:xfrm>
            <a:off x="3008313" y="6619875"/>
            <a:ext cx="9634537" cy="582613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2A2EFC8-72BE-6E92-6FCF-5041D6B90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8" y="274638"/>
            <a:ext cx="8143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09C220C2-92ED-2B0B-8609-9A565663D8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112713"/>
            <a:ext cx="14335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0050" y="0"/>
            <a:ext cx="4514850" cy="6858000"/>
          </a:xfrm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537261625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C8285B9-0CC9-6D0F-3431-0434DA674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8" y="274638"/>
            <a:ext cx="8143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2BCF8A4B-1D42-48F3-7EC7-E675630EB345}"/>
              </a:ext>
            </a:extLst>
          </p:cNvPr>
          <p:cNvSpPr/>
          <p:nvPr userDrawn="1"/>
        </p:nvSpPr>
        <p:spPr>
          <a:xfrm>
            <a:off x="3008313" y="6619875"/>
            <a:ext cx="9634537" cy="582613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AE2AD004-4765-8632-7ADB-C3573C16E127}"/>
              </a:ext>
            </a:extLst>
          </p:cNvPr>
          <p:cNvSpPr/>
          <p:nvPr userDrawn="1"/>
        </p:nvSpPr>
        <p:spPr>
          <a:xfrm>
            <a:off x="-646113" y="6710363"/>
            <a:ext cx="4000501" cy="584200"/>
          </a:xfrm>
          <a:prstGeom prst="parallelogram">
            <a:avLst>
              <a:gd name="adj" fmla="val 88636"/>
            </a:avLst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A6D762E-25A8-C711-28F7-89C9594419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3838"/>
            <a:ext cx="14335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F5F1053B-6E64-F449-C6B3-36AACE09C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8" y="274638"/>
            <a:ext cx="8143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E36026C-043E-27DB-05C0-40C69D5BD4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112713"/>
            <a:ext cx="14335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41291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AF50B0F-F644-8A91-37A4-C512A361C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8" y="274638"/>
            <a:ext cx="8143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277102" y="409575"/>
            <a:ext cx="4514850" cy="6038850"/>
          </a:xfrm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079972485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75B9365-79F7-59AC-1D4C-2144F3A6A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23838"/>
            <a:ext cx="14335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185414" y="0"/>
            <a:ext cx="8006587" cy="6858000"/>
          </a:xfrm>
          <a:custGeom>
            <a:avLst/>
            <a:gdLst>
              <a:gd name="connsiteX0" fmla="*/ 8006586 w 8006587"/>
              <a:gd name="connsiteY0" fmla="*/ 4457700 h 6858000"/>
              <a:gd name="connsiteX1" fmla="*/ 5625336 w 8006587"/>
              <a:gd name="connsiteY1" fmla="*/ 6838950 h 6858000"/>
              <a:gd name="connsiteX2" fmla="*/ 8006586 w 8006587"/>
              <a:gd name="connsiteY2" fmla="*/ 6838950 h 6858000"/>
              <a:gd name="connsiteX3" fmla="*/ 6889997 w 8006587"/>
              <a:gd name="connsiteY3" fmla="*/ 0 h 6858000"/>
              <a:gd name="connsiteX4" fmla="*/ 8006587 w 8006587"/>
              <a:gd name="connsiteY4" fmla="*/ 0 h 6858000"/>
              <a:gd name="connsiteX5" fmla="*/ 8006587 w 8006587"/>
              <a:gd name="connsiteY5" fmla="*/ 6858000 h 6858000"/>
              <a:gd name="connsiteX6" fmla="*/ 0 w 8006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87" h="6858000">
                <a:moveTo>
                  <a:pt x="8006586" y="4457700"/>
                </a:moveTo>
                <a:lnTo>
                  <a:pt x="5625336" y="6838950"/>
                </a:lnTo>
                <a:lnTo>
                  <a:pt x="8006586" y="6838950"/>
                </a:lnTo>
                <a:close/>
                <a:moveTo>
                  <a:pt x="6889997" y="0"/>
                </a:moveTo>
                <a:lnTo>
                  <a:pt x="8006587" y="0"/>
                </a:lnTo>
                <a:lnTo>
                  <a:pt x="800658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36842270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5">
            <a:extLst>
              <a:ext uri="{FF2B5EF4-FFF2-40B4-BE49-F238E27FC236}">
                <a16:creationId xmlns:a16="http://schemas.microsoft.com/office/drawing/2014/main" id="{2D40E47E-33C7-1C4E-FA9E-FEC05F157EAA}"/>
              </a:ext>
            </a:extLst>
          </p:cNvPr>
          <p:cNvSpPr/>
          <p:nvPr userDrawn="1"/>
        </p:nvSpPr>
        <p:spPr>
          <a:xfrm>
            <a:off x="5895975" y="0"/>
            <a:ext cx="5978525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rgbClr val="962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자유형: 도형 4">
            <a:extLst>
              <a:ext uri="{FF2B5EF4-FFF2-40B4-BE49-F238E27FC236}">
                <a16:creationId xmlns:a16="http://schemas.microsoft.com/office/drawing/2014/main" id="{8800B32E-712F-B4FB-6F5A-7491258E2D79}"/>
              </a:ext>
            </a:extLst>
          </p:cNvPr>
          <p:cNvSpPr/>
          <p:nvPr userDrawn="1"/>
        </p:nvSpPr>
        <p:spPr>
          <a:xfrm>
            <a:off x="6054725" y="0"/>
            <a:ext cx="5978525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8B37339-9550-A30F-5792-01EFBE568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8" y="274638"/>
            <a:ext cx="8143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54B597A-2F05-0EE5-73BD-F0EE69036E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239713"/>
            <a:ext cx="14351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BE142AA-9A1E-2BB0-00CB-8E99ED4181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39713"/>
            <a:ext cx="14335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그림 개체 틀 9"/>
          <p:cNvSpPr>
            <a:spLocks noGrp="1"/>
          </p:cNvSpPr>
          <p:nvPr>
            <p:ph type="pic" idx="16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0787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443658FC-036C-471D-35C3-E6FAB8AD53D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65275" y="2089150"/>
            <a:ext cx="3814763" cy="2097088"/>
            <a:chOff x="-548507" y="477868"/>
            <a:chExt cx="11570449" cy="6357177"/>
          </a:xfrm>
        </p:grpSpPr>
        <p:sp>
          <p:nvSpPr>
            <p:cNvPr id="5" name="Freeform: Shape 34">
              <a:extLst>
                <a:ext uri="{FF2B5EF4-FFF2-40B4-BE49-F238E27FC236}">
                  <a16:creationId xmlns:a16="http://schemas.microsoft.com/office/drawing/2014/main" id="{2E5C4A16-D201-7B8D-A98B-7E000762F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2765" y="6440599"/>
              <a:ext cx="11438966" cy="394446"/>
            </a:xfrm>
            <a:custGeom>
              <a:avLst/>
              <a:gdLst>
                <a:gd name="T0" fmla="*/ 11080678 w 1657350"/>
                <a:gd name="T1" fmla="*/ 378012 h 57150"/>
                <a:gd name="T2" fmla="*/ 11402807 w 1657350"/>
                <a:gd name="T3" fmla="*/ 154493 h 57150"/>
                <a:gd name="T4" fmla="*/ 11402807 w 1657350"/>
                <a:gd name="T5" fmla="*/ 154493 h 57150"/>
                <a:gd name="T6" fmla="*/ 11297621 w 1657350"/>
                <a:gd name="T7" fmla="*/ 49307 h 57150"/>
                <a:gd name="T8" fmla="*/ 305695 w 1657350"/>
                <a:gd name="T9" fmla="*/ 88752 h 57150"/>
                <a:gd name="T10" fmla="*/ 161064 w 1657350"/>
                <a:gd name="T11" fmla="*/ 88752 h 57150"/>
                <a:gd name="T12" fmla="*/ 49308 w 1657350"/>
                <a:gd name="T13" fmla="*/ 180789 h 57150"/>
                <a:gd name="T14" fmla="*/ 49308 w 1657350"/>
                <a:gd name="T15" fmla="*/ 180789 h 57150"/>
                <a:gd name="T16" fmla="*/ 351717 w 1657350"/>
                <a:gd name="T17" fmla="*/ 371435 h 57150"/>
                <a:gd name="T18" fmla="*/ 358288 w 1657350"/>
                <a:gd name="T19" fmla="*/ 378012 h 57150"/>
                <a:gd name="T20" fmla="*/ 358288 w 1657350"/>
                <a:gd name="T21" fmla="*/ 378012 h 57150"/>
                <a:gd name="T22" fmla="*/ 391162 w 1657350"/>
                <a:gd name="T23" fmla="*/ 378012 h 57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6" name="Freeform: Shape 35">
              <a:extLst>
                <a:ext uri="{FF2B5EF4-FFF2-40B4-BE49-F238E27FC236}">
                  <a16:creationId xmlns:a16="http://schemas.microsoft.com/office/drawing/2014/main" id="{CE7AE813-20C8-4BA5-5E69-025C48C15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75" y="477868"/>
              <a:ext cx="9072285" cy="5916709"/>
            </a:xfrm>
            <a:custGeom>
              <a:avLst/>
              <a:gdLst>
                <a:gd name="T0" fmla="*/ 9049274 w 1314450"/>
                <a:gd name="T1" fmla="*/ 5617585 h 857250"/>
                <a:gd name="T2" fmla="*/ 8845480 w 1314450"/>
                <a:gd name="T3" fmla="*/ 5887127 h 857250"/>
                <a:gd name="T4" fmla="*/ 253102 w 1314450"/>
                <a:gd name="T5" fmla="*/ 5887127 h 857250"/>
                <a:gd name="T6" fmla="*/ 49308 w 1314450"/>
                <a:gd name="T7" fmla="*/ 5617585 h 857250"/>
                <a:gd name="T8" fmla="*/ 49308 w 1314450"/>
                <a:gd name="T9" fmla="*/ 318843 h 857250"/>
                <a:gd name="T10" fmla="*/ 253102 w 1314450"/>
                <a:gd name="T11" fmla="*/ 49308 h 857250"/>
                <a:gd name="T12" fmla="*/ 8845480 w 1314450"/>
                <a:gd name="T13" fmla="*/ 49308 h 857250"/>
                <a:gd name="T14" fmla="*/ 9049274 w 1314450"/>
                <a:gd name="T15" fmla="*/ 318843 h 857250"/>
                <a:gd name="T16" fmla="*/ 9049274 w 1314450"/>
                <a:gd name="T17" fmla="*/ 5617585 h 8572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7" name="Freeform: Shape 36">
              <a:extLst>
                <a:ext uri="{FF2B5EF4-FFF2-40B4-BE49-F238E27FC236}">
                  <a16:creationId xmlns:a16="http://schemas.microsoft.com/office/drawing/2014/main" id="{2C2615C2-EBD9-BCB5-15D6-B4C4ED094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451" y="839448"/>
              <a:ext cx="8283390" cy="5062073"/>
            </a:xfrm>
            <a:custGeom>
              <a:avLst/>
              <a:gdLst>
                <a:gd name="T0" fmla="*/ 49308 w 1200150"/>
                <a:gd name="T1" fmla="*/ 49308 h 733425"/>
                <a:gd name="T2" fmla="*/ 8260379 w 1200150"/>
                <a:gd name="T3" fmla="*/ 49308 h 733425"/>
                <a:gd name="T4" fmla="*/ 8260379 w 1200150"/>
                <a:gd name="T5" fmla="*/ 5039062 h 733425"/>
                <a:gd name="T6" fmla="*/ 49308 w 1200150"/>
                <a:gd name="T7" fmla="*/ 5039062 h 733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8" name="Freeform: Shape 37">
              <a:extLst>
                <a:ext uri="{FF2B5EF4-FFF2-40B4-BE49-F238E27FC236}">
                  <a16:creationId xmlns:a16="http://schemas.microsoft.com/office/drawing/2014/main" id="{5EF8E3C1-04AB-47EF-F906-718EBC065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8507" y="6164484"/>
              <a:ext cx="11570449" cy="460187"/>
            </a:xfrm>
            <a:custGeom>
              <a:avLst/>
              <a:gdLst>
                <a:gd name="T0" fmla="*/ 345140 w 1676400"/>
                <a:gd name="T1" fmla="*/ 49307 h 66675"/>
                <a:gd name="T2" fmla="*/ 11251606 w 1676400"/>
                <a:gd name="T3" fmla="*/ 49307 h 66675"/>
                <a:gd name="T4" fmla="*/ 11540867 w 1676400"/>
                <a:gd name="T5" fmla="*/ 338568 h 66675"/>
                <a:gd name="T6" fmla="*/ 11540867 w 1676400"/>
                <a:gd name="T7" fmla="*/ 397731 h 66675"/>
                <a:gd name="T8" fmla="*/ 11435681 w 1676400"/>
                <a:gd name="T9" fmla="*/ 430605 h 66675"/>
                <a:gd name="T10" fmla="*/ 11415955 w 1676400"/>
                <a:gd name="T11" fmla="*/ 430605 h 66675"/>
                <a:gd name="T12" fmla="*/ 200509 w 1676400"/>
                <a:gd name="T13" fmla="*/ 430605 h 66675"/>
                <a:gd name="T14" fmla="*/ 147916 w 1676400"/>
                <a:gd name="T15" fmla="*/ 437176 h 66675"/>
                <a:gd name="T16" fmla="*/ 49308 w 1676400"/>
                <a:gd name="T17" fmla="*/ 384583 h 66675"/>
                <a:gd name="T18" fmla="*/ 49308 w 1676400"/>
                <a:gd name="T19" fmla="*/ 331990 h 66675"/>
                <a:gd name="T20" fmla="*/ 345140 w 1676400"/>
                <a:gd name="T21" fmla="*/ 49307 h 666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9" name="Freeform: Shape 38">
              <a:extLst>
                <a:ext uri="{FF2B5EF4-FFF2-40B4-BE49-F238E27FC236}">
                  <a16:creationId xmlns:a16="http://schemas.microsoft.com/office/drawing/2014/main" id="{D3F89320-C22E-0017-B7BE-6F385E86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29" y="6215033"/>
              <a:ext cx="1618413" cy="184076"/>
            </a:xfrm>
            <a:custGeom>
              <a:avLst/>
              <a:gdLst>
                <a:gd name="T0" fmla="*/ 1478513 w 1618413"/>
                <a:gd name="T1" fmla="*/ 177499 h 184076"/>
                <a:gd name="T2" fmla="*/ 1485084 w 1618413"/>
                <a:gd name="T3" fmla="*/ 177499 h 184076"/>
                <a:gd name="T4" fmla="*/ 1502686 w 1618413"/>
                <a:gd name="T5" fmla="*/ 178122 h 184076"/>
                <a:gd name="T6" fmla="*/ 1499879 w 1618413"/>
                <a:gd name="T7" fmla="*/ 178526 h 184076"/>
                <a:gd name="T8" fmla="*/ 1478513 w 1618413"/>
                <a:gd name="T9" fmla="*/ 177499 h 184076"/>
                <a:gd name="T10" fmla="*/ 84799 w 1618413"/>
                <a:gd name="T11" fmla="*/ 170928 h 184076"/>
                <a:gd name="T12" fmla="*/ 117666 w 1618413"/>
                <a:gd name="T13" fmla="*/ 177499 h 184076"/>
                <a:gd name="T14" fmla="*/ 104518 w 1618413"/>
                <a:gd name="T15" fmla="*/ 177499 h 184076"/>
                <a:gd name="T16" fmla="*/ 84799 w 1618413"/>
                <a:gd name="T17" fmla="*/ 170928 h 184076"/>
                <a:gd name="T18" fmla="*/ 1603418 w 1618413"/>
                <a:gd name="T19" fmla="*/ 0 h 184076"/>
                <a:gd name="T20" fmla="*/ 1616567 w 1618413"/>
                <a:gd name="T21" fmla="*/ 0 h 184076"/>
                <a:gd name="T22" fmla="*/ 1511177 w 1618413"/>
                <a:gd name="T23" fmla="*/ 178423 h 184076"/>
                <a:gd name="T24" fmla="*/ 1502686 w 1618413"/>
                <a:gd name="T25" fmla="*/ 178122 h 184076"/>
                <a:gd name="T26" fmla="*/ 1521501 w 1618413"/>
                <a:gd name="T27" fmla="*/ 175419 h 184076"/>
                <a:gd name="T28" fmla="*/ 1603418 w 1618413"/>
                <a:gd name="T29" fmla="*/ 6571 h 184076"/>
                <a:gd name="T30" fmla="*/ 5911 w 1618413"/>
                <a:gd name="T31" fmla="*/ 0 h 184076"/>
                <a:gd name="T32" fmla="*/ 19060 w 1618413"/>
                <a:gd name="T33" fmla="*/ 6571 h 184076"/>
                <a:gd name="T34" fmla="*/ 91379 w 1618413"/>
                <a:gd name="T35" fmla="*/ 184076 h 184076"/>
                <a:gd name="T36" fmla="*/ 5911 w 1618413"/>
                <a:gd name="T37" fmla="*/ 0 h 1840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lnTo>
                    <a:pt x="1603418" y="0"/>
                  </a:ln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B2220AF3-95C8-F1F0-D19D-DDB7CE4D4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44">
                <a:extLst>
                  <a:ext uri="{FF2B5EF4-FFF2-40B4-BE49-F238E27FC236}">
                    <a16:creationId xmlns:a16="http://schemas.microsoft.com/office/drawing/2014/main" id="{29A242A4-C429-48DA-A265-27DBA08C6C37}"/>
                  </a:ext>
                </a:extLst>
              </p:cNvPr>
              <p:cNvSpPr/>
              <p:nvPr/>
            </p:nvSpPr>
            <p:spPr>
              <a:xfrm>
                <a:off x="4751" y="6353375"/>
                <a:ext cx="414089" cy="115497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: Rounded Corners 45">
                <a:extLst>
                  <a:ext uri="{FF2B5EF4-FFF2-40B4-BE49-F238E27FC236}">
                    <a16:creationId xmlns:a16="http://schemas.microsoft.com/office/drawing/2014/main" id="{31CBAA72-7F5A-5DCB-E73D-F51659B03110}"/>
                  </a:ext>
                </a:extLst>
              </p:cNvPr>
              <p:cNvSpPr/>
              <p:nvPr/>
            </p:nvSpPr>
            <p:spPr>
              <a:xfrm>
                <a:off x="96237" y="6382249"/>
                <a:ext cx="231119" cy="52934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CEFFB8C6-D653-DF70-84FD-E0930B532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42">
                <a:extLst>
                  <a:ext uri="{FF2B5EF4-FFF2-40B4-BE49-F238E27FC236}">
                    <a16:creationId xmlns:a16="http://schemas.microsoft.com/office/drawing/2014/main" id="{FD60C8BF-18BD-4217-6148-96DF9F3D7FA7}"/>
                  </a:ext>
                </a:extLst>
              </p:cNvPr>
              <p:cNvSpPr/>
              <p:nvPr/>
            </p:nvSpPr>
            <p:spPr>
              <a:xfrm>
                <a:off x="6618" y="6354751"/>
                <a:ext cx="413924" cy="115497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43">
                <a:extLst>
                  <a:ext uri="{FF2B5EF4-FFF2-40B4-BE49-F238E27FC236}">
                    <a16:creationId xmlns:a16="http://schemas.microsoft.com/office/drawing/2014/main" id="{12532B2B-6DF9-556D-1179-0153783C16F9}"/>
                  </a:ext>
                </a:extLst>
              </p:cNvPr>
              <p:cNvSpPr/>
              <p:nvPr/>
            </p:nvSpPr>
            <p:spPr>
              <a:xfrm>
                <a:off x="85353" y="6383625"/>
                <a:ext cx="256453" cy="52934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Freeform: Shape 41">
              <a:extLst>
                <a:ext uri="{FF2B5EF4-FFF2-40B4-BE49-F238E27FC236}">
                  <a16:creationId xmlns:a16="http://schemas.microsoft.com/office/drawing/2014/main" id="{C45D1C8F-E318-69D3-FEEB-D09DF5DB2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05" y="496953"/>
              <a:ext cx="5479036" cy="5431217"/>
            </a:xfrm>
            <a:custGeom>
              <a:avLst/>
              <a:gdLst>
                <a:gd name="T0" fmla="*/ 3407904 w 3976489"/>
                <a:gd name="T1" fmla="*/ 0 h 4035268"/>
                <a:gd name="T2" fmla="*/ 5479036 w 3976489"/>
                <a:gd name="T3" fmla="*/ 14314 h 4035268"/>
                <a:gd name="T4" fmla="*/ 5467762 w 3976489"/>
                <a:gd name="T5" fmla="*/ 5431217 h 4035268"/>
                <a:gd name="T6" fmla="*/ 0 w 3976489"/>
                <a:gd name="T7" fmla="*/ 5431217 h 40352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09529B6A-B603-1C08-192F-B3B841AE4F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773863" y="2089150"/>
            <a:ext cx="3813175" cy="2097088"/>
            <a:chOff x="-548507" y="477868"/>
            <a:chExt cx="11570449" cy="6357177"/>
          </a:xfrm>
        </p:grpSpPr>
        <p:sp>
          <p:nvSpPr>
            <p:cNvPr id="18" name="Freeform: Shape 47">
              <a:extLst>
                <a:ext uri="{FF2B5EF4-FFF2-40B4-BE49-F238E27FC236}">
                  <a16:creationId xmlns:a16="http://schemas.microsoft.com/office/drawing/2014/main" id="{26E574E9-04B1-25E2-2E68-8E14E135D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2765" y="6440599"/>
              <a:ext cx="11438966" cy="394446"/>
            </a:xfrm>
            <a:custGeom>
              <a:avLst/>
              <a:gdLst>
                <a:gd name="T0" fmla="*/ 11080678 w 1657350"/>
                <a:gd name="T1" fmla="*/ 378012 h 57150"/>
                <a:gd name="T2" fmla="*/ 11402807 w 1657350"/>
                <a:gd name="T3" fmla="*/ 154493 h 57150"/>
                <a:gd name="T4" fmla="*/ 11402807 w 1657350"/>
                <a:gd name="T5" fmla="*/ 154493 h 57150"/>
                <a:gd name="T6" fmla="*/ 11297621 w 1657350"/>
                <a:gd name="T7" fmla="*/ 49307 h 57150"/>
                <a:gd name="T8" fmla="*/ 305695 w 1657350"/>
                <a:gd name="T9" fmla="*/ 88752 h 57150"/>
                <a:gd name="T10" fmla="*/ 161064 w 1657350"/>
                <a:gd name="T11" fmla="*/ 88752 h 57150"/>
                <a:gd name="T12" fmla="*/ 49308 w 1657350"/>
                <a:gd name="T13" fmla="*/ 180789 h 57150"/>
                <a:gd name="T14" fmla="*/ 49308 w 1657350"/>
                <a:gd name="T15" fmla="*/ 180789 h 57150"/>
                <a:gd name="T16" fmla="*/ 351717 w 1657350"/>
                <a:gd name="T17" fmla="*/ 371435 h 57150"/>
                <a:gd name="T18" fmla="*/ 358288 w 1657350"/>
                <a:gd name="T19" fmla="*/ 378012 h 57150"/>
                <a:gd name="T20" fmla="*/ 358288 w 1657350"/>
                <a:gd name="T21" fmla="*/ 378012 h 57150"/>
                <a:gd name="T22" fmla="*/ 391162 w 1657350"/>
                <a:gd name="T23" fmla="*/ 378012 h 57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19" name="Freeform: Shape 48">
              <a:extLst>
                <a:ext uri="{FF2B5EF4-FFF2-40B4-BE49-F238E27FC236}">
                  <a16:creationId xmlns:a16="http://schemas.microsoft.com/office/drawing/2014/main" id="{9AF75C78-42C4-EE64-FAD1-2B6D89961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75" y="477868"/>
              <a:ext cx="9072285" cy="5916709"/>
            </a:xfrm>
            <a:custGeom>
              <a:avLst/>
              <a:gdLst>
                <a:gd name="T0" fmla="*/ 9049274 w 1314450"/>
                <a:gd name="T1" fmla="*/ 5617585 h 857250"/>
                <a:gd name="T2" fmla="*/ 8845480 w 1314450"/>
                <a:gd name="T3" fmla="*/ 5887127 h 857250"/>
                <a:gd name="T4" fmla="*/ 253102 w 1314450"/>
                <a:gd name="T5" fmla="*/ 5887127 h 857250"/>
                <a:gd name="T6" fmla="*/ 49308 w 1314450"/>
                <a:gd name="T7" fmla="*/ 5617585 h 857250"/>
                <a:gd name="T8" fmla="*/ 49308 w 1314450"/>
                <a:gd name="T9" fmla="*/ 318843 h 857250"/>
                <a:gd name="T10" fmla="*/ 253102 w 1314450"/>
                <a:gd name="T11" fmla="*/ 49308 h 857250"/>
                <a:gd name="T12" fmla="*/ 8845480 w 1314450"/>
                <a:gd name="T13" fmla="*/ 49308 h 857250"/>
                <a:gd name="T14" fmla="*/ 9049274 w 1314450"/>
                <a:gd name="T15" fmla="*/ 318843 h 857250"/>
                <a:gd name="T16" fmla="*/ 9049274 w 1314450"/>
                <a:gd name="T17" fmla="*/ 5617585 h 8572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21" name="Freeform: Shape 49">
              <a:extLst>
                <a:ext uri="{FF2B5EF4-FFF2-40B4-BE49-F238E27FC236}">
                  <a16:creationId xmlns:a16="http://schemas.microsoft.com/office/drawing/2014/main" id="{0E2C606A-014E-ED49-DBD5-08D2287B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451" y="839448"/>
              <a:ext cx="8283390" cy="5062073"/>
            </a:xfrm>
            <a:custGeom>
              <a:avLst/>
              <a:gdLst>
                <a:gd name="T0" fmla="*/ 49308 w 1200150"/>
                <a:gd name="T1" fmla="*/ 49308 h 733425"/>
                <a:gd name="T2" fmla="*/ 8260379 w 1200150"/>
                <a:gd name="T3" fmla="*/ 49308 h 733425"/>
                <a:gd name="T4" fmla="*/ 8260379 w 1200150"/>
                <a:gd name="T5" fmla="*/ 5039062 h 733425"/>
                <a:gd name="T6" fmla="*/ 49308 w 1200150"/>
                <a:gd name="T7" fmla="*/ 5039062 h 733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22" name="Freeform: Shape 50">
              <a:extLst>
                <a:ext uri="{FF2B5EF4-FFF2-40B4-BE49-F238E27FC236}">
                  <a16:creationId xmlns:a16="http://schemas.microsoft.com/office/drawing/2014/main" id="{B46FA185-3ED7-4BBA-318D-3FA380AEA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8507" y="6164484"/>
              <a:ext cx="11570449" cy="460187"/>
            </a:xfrm>
            <a:custGeom>
              <a:avLst/>
              <a:gdLst>
                <a:gd name="T0" fmla="*/ 345140 w 1676400"/>
                <a:gd name="T1" fmla="*/ 49307 h 66675"/>
                <a:gd name="T2" fmla="*/ 11251606 w 1676400"/>
                <a:gd name="T3" fmla="*/ 49307 h 66675"/>
                <a:gd name="T4" fmla="*/ 11540867 w 1676400"/>
                <a:gd name="T5" fmla="*/ 338568 h 66675"/>
                <a:gd name="T6" fmla="*/ 11540867 w 1676400"/>
                <a:gd name="T7" fmla="*/ 397731 h 66675"/>
                <a:gd name="T8" fmla="*/ 11435681 w 1676400"/>
                <a:gd name="T9" fmla="*/ 430605 h 66675"/>
                <a:gd name="T10" fmla="*/ 11415955 w 1676400"/>
                <a:gd name="T11" fmla="*/ 430605 h 66675"/>
                <a:gd name="T12" fmla="*/ 200509 w 1676400"/>
                <a:gd name="T13" fmla="*/ 430605 h 66675"/>
                <a:gd name="T14" fmla="*/ 147916 w 1676400"/>
                <a:gd name="T15" fmla="*/ 437176 h 66675"/>
                <a:gd name="T16" fmla="*/ 49308 w 1676400"/>
                <a:gd name="T17" fmla="*/ 384583 h 66675"/>
                <a:gd name="T18" fmla="*/ 49308 w 1676400"/>
                <a:gd name="T19" fmla="*/ 331990 h 66675"/>
                <a:gd name="T20" fmla="*/ 345140 w 1676400"/>
                <a:gd name="T21" fmla="*/ 49307 h 666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23" name="Freeform: Shape 51">
              <a:extLst>
                <a:ext uri="{FF2B5EF4-FFF2-40B4-BE49-F238E27FC236}">
                  <a16:creationId xmlns:a16="http://schemas.microsoft.com/office/drawing/2014/main" id="{A3811E84-D742-7EB4-7231-D3D71445F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29" y="6215033"/>
              <a:ext cx="1618413" cy="184076"/>
            </a:xfrm>
            <a:custGeom>
              <a:avLst/>
              <a:gdLst>
                <a:gd name="T0" fmla="*/ 1478513 w 1618413"/>
                <a:gd name="T1" fmla="*/ 177499 h 184076"/>
                <a:gd name="T2" fmla="*/ 1485084 w 1618413"/>
                <a:gd name="T3" fmla="*/ 177499 h 184076"/>
                <a:gd name="T4" fmla="*/ 1502686 w 1618413"/>
                <a:gd name="T5" fmla="*/ 178122 h 184076"/>
                <a:gd name="T6" fmla="*/ 1499879 w 1618413"/>
                <a:gd name="T7" fmla="*/ 178526 h 184076"/>
                <a:gd name="T8" fmla="*/ 1478513 w 1618413"/>
                <a:gd name="T9" fmla="*/ 177499 h 184076"/>
                <a:gd name="T10" fmla="*/ 84799 w 1618413"/>
                <a:gd name="T11" fmla="*/ 170928 h 184076"/>
                <a:gd name="T12" fmla="*/ 117666 w 1618413"/>
                <a:gd name="T13" fmla="*/ 177499 h 184076"/>
                <a:gd name="T14" fmla="*/ 104518 w 1618413"/>
                <a:gd name="T15" fmla="*/ 177499 h 184076"/>
                <a:gd name="T16" fmla="*/ 84799 w 1618413"/>
                <a:gd name="T17" fmla="*/ 170928 h 184076"/>
                <a:gd name="T18" fmla="*/ 1603418 w 1618413"/>
                <a:gd name="T19" fmla="*/ 0 h 184076"/>
                <a:gd name="T20" fmla="*/ 1616567 w 1618413"/>
                <a:gd name="T21" fmla="*/ 0 h 184076"/>
                <a:gd name="T22" fmla="*/ 1511177 w 1618413"/>
                <a:gd name="T23" fmla="*/ 178423 h 184076"/>
                <a:gd name="T24" fmla="*/ 1502686 w 1618413"/>
                <a:gd name="T25" fmla="*/ 178122 h 184076"/>
                <a:gd name="T26" fmla="*/ 1521501 w 1618413"/>
                <a:gd name="T27" fmla="*/ 175419 h 184076"/>
                <a:gd name="T28" fmla="*/ 1603418 w 1618413"/>
                <a:gd name="T29" fmla="*/ 6571 h 184076"/>
                <a:gd name="T30" fmla="*/ 5911 w 1618413"/>
                <a:gd name="T31" fmla="*/ 0 h 184076"/>
                <a:gd name="T32" fmla="*/ 19060 w 1618413"/>
                <a:gd name="T33" fmla="*/ 6571 h 184076"/>
                <a:gd name="T34" fmla="*/ 91379 w 1618413"/>
                <a:gd name="T35" fmla="*/ 184076 h 184076"/>
                <a:gd name="T36" fmla="*/ 5911 w 1618413"/>
                <a:gd name="T37" fmla="*/ 0 h 1840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lnTo>
                    <a:pt x="1603418" y="0"/>
                  </a:ln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grpSp>
          <p:nvGrpSpPr>
            <p:cNvPr id="24" name="Group 25">
              <a:extLst>
                <a:ext uri="{FF2B5EF4-FFF2-40B4-BE49-F238E27FC236}">
                  <a16:creationId xmlns:a16="http://schemas.microsoft.com/office/drawing/2014/main" id="{764C9BDB-C0C1-E29C-CA0E-E0B7DD783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9" name="Rectangle: Rounded Corners 57">
                <a:extLst>
                  <a:ext uri="{FF2B5EF4-FFF2-40B4-BE49-F238E27FC236}">
                    <a16:creationId xmlns:a16="http://schemas.microsoft.com/office/drawing/2014/main" id="{A7DA3710-ED57-B739-4BAA-95A3A4E229E9}"/>
                  </a:ext>
                </a:extLst>
              </p:cNvPr>
              <p:cNvSpPr/>
              <p:nvPr/>
            </p:nvSpPr>
            <p:spPr>
              <a:xfrm>
                <a:off x="4981" y="6353375"/>
                <a:ext cx="414262" cy="115497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: Rounded Corners 58">
                <a:extLst>
                  <a:ext uri="{FF2B5EF4-FFF2-40B4-BE49-F238E27FC236}">
                    <a16:creationId xmlns:a16="http://schemas.microsoft.com/office/drawing/2014/main" id="{F47548E6-91F5-71E5-4824-0EA1F04CBB1C}"/>
                  </a:ext>
                </a:extLst>
              </p:cNvPr>
              <p:cNvSpPr/>
              <p:nvPr/>
            </p:nvSpPr>
            <p:spPr>
              <a:xfrm>
                <a:off x="96502" y="6382249"/>
                <a:ext cx="231216" cy="52934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6">
              <a:extLst>
                <a:ext uri="{FF2B5EF4-FFF2-40B4-BE49-F238E27FC236}">
                  <a16:creationId xmlns:a16="http://schemas.microsoft.com/office/drawing/2014/main" id="{E049C1CE-6BCA-78A7-1F44-B700CF978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7" name="Rectangle: Rounded Corners 55">
                <a:extLst>
                  <a:ext uri="{FF2B5EF4-FFF2-40B4-BE49-F238E27FC236}">
                    <a16:creationId xmlns:a16="http://schemas.microsoft.com/office/drawing/2014/main" id="{DF9EAFCA-38D5-219D-82D7-E5B5E7F7E3AD}"/>
                  </a:ext>
                </a:extLst>
              </p:cNvPr>
              <p:cNvSpPr/>
              <p:nvPr/>
            </p:nvSpPr>
            <p:spPr>
              <a:xfrm>
                <a:off x="6392" y="6354751"/>
                <a:ext cx="414096" cy="115497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: Rounded Corners 56">
                <a:extLst>
                  <a:ext uri="{FF2B5EF4-FFF2-40B4-BE49-F238E27FC236}">
                    <a16:creationId xmlns:a16="http://schemas.microsoft.com/office/drawing/2014/main" id="{FF0BEF9A-EF94-CBE9-E759-F07AD014CD32}"/>
                  </a:ext>
                </a:extLst>
              </p:cNvPr>
              <p:cNvSpPr/>
              <p:nvPr/>
            </p:nvSpPr>
            <p:spPr>
              <a:xfrm>
                <a:off x="85159" y="6383625"/>
                <a:ext cx="256559" cy="52934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Freeform: Shape 54">
              <a:extLst>
                <a:ext uri="{FF2B5EF4-FFF2-40B4-BE49-F238E27FC236}">
                  <a16:creationId xmlns:a16="http://schemas.microsoft.com/office/drawing/2014/main" id="{5C86349E-EEB2-0300-A03E-3BF19FE4D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05" y="496953"/>
              <a:ext cx="5479036" cy="5431217"/>
            </a:xfrm>
            <a:custGeom>
              <a:avLst/>
              <a:gdLst>
                <a:gd name="T0" fmla="*/ 3407904 w 3976489"/>
                <a:gd name="T1" fmla="*/ 0 h 4035268"/>
                <a:gd name="T2" fmla="*/ 5479036 w 3976489"/>
                <a:gd name="T3" fmla="*/ 14314 h 4035268"/>
                <a:gd name="T4" fmla="*/ 5467762 w 3976489"/>
                <a:gd name="T5" fmla="*/ 5431217 h 4035268"/>
                <a:gd name="T6" fmla="*/ 0 w 3976489"/>
                <a:gd name="T7" fmla="*/ 5431217 h 40352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sp>
        <p:nvSpPr>
          <p:cNvPr id="31" name="Oval 20">
            <a:extLst>
              <a:ext uri="{FF2B5EF4-FFF2-40B4-BE49-F238E27FC236}">
                <a16:creationId xmlns:a16="http://schemas.microsoft.com/office/drawing/2014/main" id="{D945E292-20BF-7AC5-A4D3-7A573D342103}"/>
              </a:ext>
            </a:extLst>
          </p:cNvPr>
          <p:cNvSpPr/>
          <p:nvPr userDrawn="1"/>
        </p:nvSpPr>
        <p:spPr>
          <a:xfrm>
            <a:off x="5735326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73B2A262-FCF2-D989-2D53-0C8F9AC66DE1}"/>
              </a:ext>
            </a:extLst>
          </p:cNvPr>
          <p:cNvSpPr/>
          <p:nvPr userDrawn="1"/>
        </p:nvSpPr>
        <p:spPr>
          <a:xfrm>
            <a:off x="519549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3D6F1971-E476-C767-448F-4123DC2EFF3F}"/>
              </a:ext>
            </a:extLst>
          </p:cNvPr>
          <p:cNvSpPr/>
          <p:nvPr userDrawn="1"/>
        </p:nvSpPr>
        <p:spPr>
          <a:xfrm>
            <a:off x="3008313" y="6619875"/>
            <a:ext cx="9634537" cy="582613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BA95DF5F-497C-D1E4-9330-4921D07B6B1D}"/>
              </a:ext>
            </a:extLst>
          </p:cNvPr>
          <p:cNvSpPr/>
          <p:nvPr userDrawn="1"/>
        </p:nvSpPr>
        <p:spPr>
          <a:xfrm>
            <a:off x="-646113" y="6710363"/>
            <a:ext cx="4000501" cy="584200"/>
          </a:xfrm>
          <a:prstGeom prst="parallelogram">
            <a:avLst>
              <a:gd name="adj" fmla="val 88636"/>
            </a:avLst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A304A6D6-2440-ABE7-9006-F0C1483EB8E0}"/>
              </a:ext>
            </a:extLst>
          </p:cNvPr>
          <p:cNvSpPr/>
          <p:nvPr userDrawn="1"/>
        </p:nvSpPr>
        <p:spPr>
          <a:xfrm>
            <a:off x="-788988" y="-465138"/>
            <a:ext cx="9634538" cy="582613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6" name="Picture 37">
            <a:extLst>
              <a:ext uri="{FF2B5EF4-FFF2-40B4-BE49-F238E27FC236}">
                <a16:creationId xmlns:a16="http://schemas.microsoft.com/office/drawing/2014/main" id="{F7751CEE-DB38-6F95-3504-D78C42F17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8" y="274638"/>
            <a:ext cx="8143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8">
            <a:extLst>
              <a:ext uri="{FF2B5EF4-FFF2-40B4-BE49-F238E27FC236}">
                <a16:creationId xmlns:a16="http://schemas.microsoft.com/office/drawing/2014/main" id="{EAEFF820-D072-4E66-1D36-3DCAD7A96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112713"/>
            <a:ext cx="14335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9">
            <a:extLst>
              <a:ext uri="{FF2B5EF4-FFF2-40B4-BE49-F238E27FC236}">
                <a16:creationId xmlns:a16="http://schemas.microsoft.com/office/drawing/2014/main" id="{3871C8B9-8E97-BDEB-5C89-2C96F01BB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39713"/>
            <a:ext cx="14335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그림 개체 틀 2"/>
          <p:cNvSpPr>
            <a:spLocks noGrp="1"/>
          </p:cNvSpPr>
          <p:nvPr>
            <p:ph type="pic" sz="quarter" idx="10"/>
          </p:nvPr>
        </p:nvSpPr>
        <p:spPr>
          <a:xfrm>
            <a:off x="2105281" y="2195565"/>
            <a:ext cx="2745149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60" name="그림 개체 틀 2"/>
          <p:cNvSpPr>
            <a:spLocks noGrp="1"/>
          </p:cNvSpPr>
          <p:nvPr>
            <p:ph type="pic" sz="quarter" idx="16"/>
          </p:nvPr>
        </p:nvSpPr>
        <p:spPr>
          <a:xfrm>
            <a:off x="7305466" y="2195565"/>
            <a:ext cx="2745149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461532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53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323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3" y="447188"/>
            <a:ext cx="10571999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5" y="2222287"/>
            <a:ext cx="10554575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37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7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1" y="5281207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72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5" y="2222293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9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8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616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32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4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9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9" y="2751144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17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786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22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93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7" y="446094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4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00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31" y="727528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31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4" y="6041368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8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4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40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1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63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6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6" y="1081462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2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3" y="2435961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3" y="2286003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987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8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5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3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9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401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1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4DE88-A7CC-357F-9A53-955C683F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D6B02-DF45-CD46-F40A-4F2A2C1E6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50C6-A809-6DC1-E2E7-7B9F21FEA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5E5C-5298-482D-9138-AB3DBFA14F78}" type="datetime1">
              <a:rPr lang="en-ID" smtClean="0"/>
              <a:t>30/07/2024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DEF3A-C2D8-8322-559D-E98E4F502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B4E0-66D5-4884-37DF-89FF15DF8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163E-1C89-415D-9EF3-1263C4A82C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346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28C9A-8BEA-4647-8D35-B27811C0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14D12-221E-4828-8C29-6E6459EF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0D3CF-367E-4677-8E8F-2451F531E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5205-0380-432C-B04C-7228213C529C}" type="datetimeFigureOut">
              <a:rPr lang="en-ID" smtClean="0"/>
              <a:t>30/07/2024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1B616-5CBD-4C94-AD27-26C8EE45B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F5420-9214-4578-B658-BB6E7DE82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0D80-BF1E-4483-A55E-A3ECEE35E4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034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28C9A-8BEA-4647-8D35-B27811C0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14D12-221E-4828-8C29-6E6459EF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0D3CF-367E-4677-8E8F-2451F531E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5205-0380-432C-B04C-7228213C529C}" type="datetimeFigureOut">
              <a:rPr lang="en-ID" smtClean="0"/>
              <a:t>30/07/2024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1B616-5CBD-4C94-AD27-26C8EE45B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F5420-9214-4578-B658-BB6E7DE82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0D80-BF1E-4483-A55E-A3ECEE35E4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99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3424261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7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7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8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AB243D4A-7FF7-B654-8429-E65D381A43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922D8ECA-F56F-FE69-6ECA-60AA120C6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5AF62-77DD-117B-F59B-B37B137A4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E278CF5-0EA5-4C0A-8766-1485F53B1E77}" type="datetimeFigureOut">
              <a:rPr lang="en-ID"/>
              <a:pPr>
                <a:defRPr/>
              </a:pPr>
              <a:t>30/07/2024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AEC9-57C8-704B-5AC9-9D4F94FE4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75E7C-8E3B-3034-CD56-89F3C4D6C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ECAB1A-6D50-4B76-B900-F2B599F2DB1C}" type="slidenum">
              <a:rPr lang="en-ID" altLang="en-US"/>
              <a:pPr/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324526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3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4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8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8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3" y="5915894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6.png"/><Relationship Id="rId5" Type="http://schemas.openxmlformats.org/officeDocument/2006/relationships/image" Target="../media/image56.svg"/><Relationship Id="rId10" Type="http://schemas.openxmlformats.org/officeDocument/2006/relationships/image" Target="../media/image61.sv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82B10-8A3E-2A4D-B390-B02FFA8B86CE}"/>
              </a:ext>
            </a:extLst>
          </p:cNvPr>
          <p:cNvSpPr txBox="1"/>
          <p:nvPr/>
        </p:nvSpPr>
        <p:spPr>
          <a:xfrm>
            <a:off x="398586" y="5040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A9B20E-58DE-7C41-9CD9-6901433C79DD}"/>
              </a:ext>
            </a:extLst>
          </p:cNvPr>
          <p:cNvSpPr txBox="1"/>
          <p:nvPr/>
        </p:nvSpPr>
        <p:spPr>
          <a:xfrm>
            <a:off x="12701" y="-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F53C95-C92B-3E41-8748-E24CE70808A5}"/>
              </a:ext>
            </a:extLst>
          </p:cNvPr>
          <p:cNvSpPr txBox="1"/>
          <p:nvPr/>
        </p:nvSpPr>
        <p:spPr>
          <a:xfrm>
            <a:off x="1655380" y="520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3FAE02E-268E-4FE3-A9E9-8C536ABFAE82}"/>
              </a:ext>
            </a:extLst>
          </p:cNvPr>
          <p:cNvSpPr/>
          <p:nvPr/>
        </p:nvSpPr>
        <p:spPr>
          <a:xfrm>
            <a:off x="2489200" y="5919172"/>
            <a:ext cx="9702800" cy="914401"/>
          </a:xfrm>
          <a:prstGeom prst="parallelogram">
            <a:avLst>
              <a:gd name="adj" fmla="val 110725"/>
            </a:avLst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ID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ubtitle 11" descr="subtitle">
            <a:extLst>
              <a:ext uri="{FF2B5EF4-FFF2-40B4-BE49-F238E27FC236}">
                <a16:creationId xmlns:a16="http://schemas.microsoft.com/office/drawing/2014/main" id="{988EE52A-447F-4EFB-9F42-EE849C688A5B}"/>
              </a:ext>
            </a:extLst>
          </p:cNvPr>
          <p:cNvSpPr txBox="1"/>
          <p:nvPr/>
        </p:nvSpPr>
        <p:spPr>
          <a:xfrm>
            <a:off x="3352800" y="6070600"/>
            <a:ext cx="86868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304815" indent="-228611" algn="l" defTabSz="609630">
              <a:buClr>
                <a:prstClr val="black"/>
              </a:buClr>
            </a:pPr>
            <a:endParaRPr lang="id-ID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Adobe Gothic Std B" panose="020B0800000000000000" pitchFamily="34" charset="-128"/>
              <a:cs typeface="Poppins" panose="00000500000000000000" pitchFamily="2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5B63870-DC26-1782-5067-C9597E420350}"/>
              </a:ext>
            </a:extLst>
          </p:cNvPr>
          <p:cNvSpPr txBox="1">
            <a:spLocks/>
          </p:cNvSpPr>
          <p:nvPr/>
        </p:nvSpPr>
        <p:spPr>
          <a:xfrm>
            <a:off x="197432" y="1226823"/>
            <a:ext cx="7614752" cy="1647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500" b="1" dirty="0">
                <a:solidFill>
                  <a:srgbClr val="96212C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ISU STRATEGIS TEMA </a:t>
            </a:r>
            <a:endParaRPr lang="en-US" sz="3500" b="1" dirty="0" smtClean="0">
              <a:solidFill>
                <a:srgbClr val="96212C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500" b="1" dirty="0" smtClean="0">
                <a:solidFill>
                  <a:srgbClr val="96212C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PKN TINGKAT II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500" b="1" dirty="0" smtClean="0">
                <a:solidFill>
                  <a:srgbClr val="96212C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ANGKATAN XXXI </a:t>
            </a:r>
            <a:r>
              <a:rPr lang="en-US" sz="3500" b="1" dirty="0" smtClean="0">
                <a:solidFill>
                  <a:srgbClr val="96212C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TAHUN 2024</a:t>
            </a:r>
            <a:endParaRPr lang="en-US" sz="3500" b="1" dirty="0">
              <a:solidFill>
                <a:srgbClr val="96212C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203F9F-27B7-CE41-A2F4-15978BDB244D}"/>
              </a:ext>
            </a:extLst>
          </p:cNvPr>
          <p:cNvCxnSpPr>
            <a:cxnSpLocks/>
          </p:cNvCxnSpPr>
          <p:nvPr/>
        </p:nvCxnSpPr>
        <p:spPr>
          <a:xfrm>
            <a:off x="310862" y="3256387"/>
            <a:ext cx="564466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5DD7992-CF71-2945-2BAB-596D5C01CF3A}"/>
              </a:ext>
            </a:extLst>
          </p:cNvPr>
          <p:cNvSpPr txBox="1"/>
          <p:nvPr/>
        </p:nvSpPr>
        <p:spPr>
          <a:xfrm>
            <a:off x="850934" y="3989376"/>
            <a:ext cx="5003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Kepemimpinan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Nasional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Manajerial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ASN </a:t>
            </a:r>
          </a:p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Administrasi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</a:t>
            </a:r>
          </a:p>
        </p:txBody>
      </p:sp>
    </p:spTree>
    <p:extLst>
      <p:ext uri="{BB962C8B-B14F-4D97-AF65-F5344CB8AC3E}">
        <p14:creationId xmlns:p14="http://schemas.microsoft.com/office/powerpoint/2010/main" val="28390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3DF00A-9A2B-B16F-5DE5-BBBBA8377C9D}"/>
              </a:ext>
            </a:extLst>
          </p:cNvPr>
          <p:cNvSpPr txBox="1">
            <a:spLocks/>
          </p:cNvSpPr>
          <p:nvPr/>
        </p:nvSpPr>
        <p:spPr>
          <a:xfrm>
            <a:off x="2419350" y="706438"/>
            <a:ext cx="7640638" cy="8620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81637">
                    <a:lumMod val="60000"/>
                    <a:lumOff val="40000"/>
                  </a:srgbClr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KOMPETENSI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YANG AKAN DIBANGUN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</p:txBody>
      </p:sp>
      <p:grpSp>
        <p:nvGrpSpPr>
          <p:cNvPr id="230403" name="Group 1">
            <a:extLst>
              <a:ext uri="{FF2B5EF4-FFF2-40B4-BE49-F238E27FC236}">
                <a16:creationId xmlns:a16="http://schemas.microsoft.com/office/drawing/2014/main" id="{C869880A-CED5-CCC1-BAF0-2631B80AD59D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1687513"/>
            <a:ext cx="5459413" cy="608012"/>
            <a:chOff x="1921529" y="1380562"/>
            <a:chExt cx="5459792" cy="6082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571750-92D4-C10A-1ECE-F4D9DA301099}"/>
                </a:ext>
              </a:extLst>
            </p:cNvPr>
            <p:cNvSpPr/>
            <p:nvPr/>
          </p:nvSpPr>
          <p:spPr>
            <a:xfrm>
              <a:off x="1921529" y="1380562"/>
              <a:ext cx="5459792" cy="6082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0407" name="TextBox 6">
              <a:extLst>
                <a:ext uri="{FF2B5EF4-FFF2-40B4-BE49-F238E27FC236}">
                  <a16:creationId xmlns:a16="http://schemas.microsoft.com/office/drawing/2014/main" id="{C3624628-9744-F1CA-4356-DD5B7FB5F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84" y="1423096"/>
              <a:ext cx="5376237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Kepemimpinan Strategis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EBB055A-3855-F730-FC2C-DF500C920616}"/>
              </a:ext>
            </a:extLst>
          </p:cNvPr>
          <p:cNvSpPr txBox="1"/>
          <p:nvPr/>
        </p:nvSpPr>
        <p:spPr>
          <a:xfrm>
            <a:off x="973138" y="2581275"/>
            <a:ext cx="6300787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91" marR="0" lvl="0" indent="-342891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Mampu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membangun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sinergi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id-ID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antar unit organisasi &amp;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stakeholder</a:t>
            </a:r>
            <a:r>
              <a:rPr kumimoji="0" lang="id-ID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s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endParaRPr kumimoji="0" lang="id-ID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342891" marR="0" lvl="0" indent="-342891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342891" marR="0" lvl="0" indent="-342891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Mampu menjadi </a:t>
            </a:r>
            <a:r>
              <a:rPr kumimoji="0" lang="id-ID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motor p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enggerak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perubahan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id-ID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strategis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di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instansinya</a:t>
            </a:r>
            <a:endParaRPr kumimoji="0" lang="id-ID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342891" marR="0" lvl="0" indent="-342891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Memiliki karakter yg terbuka dan </a:t>
            </a:r>
            <a:r>
              <a:rPr kumimoji="0" lang="id-ID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mampu m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engelola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keragaman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di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lingkungannya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untuk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mencapai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hasil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kerja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yang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berdampak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luas</a:t>
            </a:r>
            <a:r>
              <a:rPr kumimoji="0" lang="id-ID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.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28" name="Picture 2" descr="http://t3.gstatic.com/images?q=tbn:ANd9GcQ3p2XSxpe9RDzcodBbxCljrqANIBqmWx0NinrW9Se4-Jr36cgX8A&amp;t=1">
            <a:extLst>
              <a:ext uri="{FF2B5EF4-FFF2-40B4-BE49-F238E27FC236}">
                <a16:creationId xmlns:a16="http://schemas.microsoft.com/office/drawing/2014/main" id="{E56DEBD4-C802-D33B-3A4B-5A769ECD4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192338"/>
            <a:ext cx="4056063" cy="34163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FFDA50-DDA4-D4FA-4A87-69B0029D1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29" t="28993" r="21418" b="15972"/>
          <a:stretch/>
        </p:blipFill>
        <p:spPr>
          <a:xfrm>
            <a:off x="89210" y="0"/>
            <a:ext cx="1210279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7B269EF-2BA6-1D93-2E0E-4ECB0470F1BD}"/>
              </a:ext>
            </a:extLst>
          </p:cNvPr>
          <p:cNvSpPr/>
          <p:nvPr/>
        </p:nvSpPr>
        <p:spPr>
          <a:xfrm rot="19371485">
            <a:off x="6522095" y="4338730"/>
            <a:ext cx="877078" cy="531845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090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LATAR BELAKANG</a:t>
            </a:r>
            <a:endParaRPr lang="en-US" sz="5400" dirty="0"/>
          </a:p>
        </p:txBody>
      </p:sp>
      <p:sp>
        <p:nvSpPr>
          <p:cNvPr id="5" name="Trapezoid 13"/>
          <p:cNvSpPr/>
          <p:nvPr/>
        </p:nvSpPr>
        <p:spPr>
          <a:xfrm>
            <a:off x="2119176" y="2490100"/>
            <a:ext cx="639862" cy="5410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rapezoid 13"/>
          <p:cNvSpPr/>
          <p:nvPr/>
        </p:nvSpPr>
        <p:spPr>
          <a:xfrm>
            <a:off x="2119176" y="5686900"/>
            <a:ext cx="639862" cy="5410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rapezoid 13"/>
          <p:cNvSpPr/>
          <p:nvPr/>
        </p:nvSpPr>
        <p:spPr>
          <a:xfrm>
            <a:off x="2119176" y="4014104"/>
            <a:ext cx="639862" cy="5410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2963917" y="2438169"/>
            <a:ext cx="6810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defTabSz="914286">
              <a:buFont typeface="Wingdings" panose="05000000000000000000" pitchFamily="2" charset="2"/>
              <a:buChar char="v"/>
              <a:defRPr/>
            </a:pPr>
            <a:r>
              <a:rPr lang="en-US" altLang="ko-K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DIGITALISASI</a:t>
            </a:r>
          </a:p>
          <a:p>
            <a:pPr marL="630238" lvl="0" indent="-285750" defTabSz="914286">
              <a:buFont typeface="Wingdings" panose="05000000000000000000" pitchFamily="2" charset="2"/>
              <a:buChar char="Ø"/>
              <a:defRPr/>
            </a:pP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Langkah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strategis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Pemerintah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merespon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kebutuhan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masyarakat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itchFamily="34" charset="0"/>
            </a:endParaRPr>
          </a:p>
          <a:p>
            <a:pPr marL="630238" lvl="0" indent="-285750" defTabSz="914286">
              <a:buFont typeface="Wingdings" panose="05000000000000000000" pitchFamily="2" charset="2"/>
              <a:buChar char="Ø"/>
              <a:defRPr/>
            </a:pP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Pemenuhan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kebutuhan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melalui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pelayanan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bermutu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variatif</a:t>
            </a:r>
            <a:endParaRPr lang="id-ID" altLang="ko-K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3917" y="39720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lvl="0" indent="-342891" defTabSz="914286">
              <a:buFont typeface="Wingdings" panose="05000000000000000000" pitchFamily="2" charset="2"/>
              <a:buChar char="v"/>
              <a:defRPr/>
            </a:pPr>
            <a:r>
              <a:rPr lang="en-US" altLang="ko-K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TREND</a:t>
            </a:r>
          </a:p>
          <a:p>
            <a:pPr marL="630238" lvl="0" indent="-285750" defTabSz="914286">
              <a:buFont typeface="Wingdings" panose="05000000000000000000" pitchFamily="2" charset="2"/>
              <a:buChar char="Ø"/>
              <a:defRPr/>
            </a:pP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Transformasi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Digital</a:t>
            </a:r>
          </a:p>
          <a:p>
            <a:pPr marL="630238" lvl="0" indent="-285750" defTabSz="914286">
              <a:buFont typeface="Wingdings" panose="05000000000000000000" pitchFamily="2" charset="2"/>
              <a:buChar char="Ø"/>
              <a:defRPr/>
            </a:pP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Proses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Bisnis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terintegrasi</a:t>
            </a:r>
            <a:endParaRPr lang="id-ID" altLang="ko-K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3917" y="55940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lvl="0" indent="-342891" defTabSz="914286">
              <a:buFont typeface="Wingdings" panose="05000000000000000000" pitchFamily="2" charset="2"/>
              <a:buChar char="v"/>
              <a:defRPr/>
            </a:pPr>
            <a:r>
              <a:rPr lang="en-US" altLang="ko-KR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E-GOVERNMENT</a:t>
            </a:r>
          </a:p>
          <a:p>
            <a:pPr marL="630238" lvl="0" indent="-285750" defTabSz="914286">
              <a:buFont typeface="Wingdings" panose="05000000000000000000" pitchFamily="2" charset="2"/>
              <a:buChar char="Ø"/>
              <a:defRPr/>
            </a:pP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Digitalisasi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proses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bisnis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:</a:t>
            </a:r>
            <a:r>
              <a:rPr lang="en-US" altLang="ko-K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pelayanan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publik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terintegrasi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itchFamily="34" charset="0"/>
            </a:endParaRPr>
          </a:p>
          <a:p>
            <a:pPr marL="630238" lvl="0" indent="-285750" defTabSz="914286">
              <a:buFont typeface="Wingdings" panose="05000000000000000000" pitchFamily="2" charset="2"/>
              <a:buChar char="Ø"/>
              <a:defRPr/>
            </a:pP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Kemudahan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layanan</a:t>
            </a:r>
            <a:endParaRPr lang="id-ID" altLang="ko-K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9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58" y="236980"/>
            <a:ext cx="10571999" cy="1339571"/>
          </a:xfrm>
        </p:spPr>
        <p:txBody>
          <a:bodyPr/>
          <a:lstStyle/>
          <a:p>
            <a:pPr algn="ctr"/>
            <a:r>
              <a:rPr lang="en-US" dirty="0" smtClean="0"/>
              <a:t>SISTEM PEMERINTAHAN BERBASIS ELEKTRONIK (SPBE)</a:t>
            </a:r>
            <a:endParaRPr lang="en-US" dirty="0"/>
          </a:p>
        </p:txBody>
      </p:sp>
      <p:sp>
        <p:nvSpPr>
          <p:cNvPr id="5" name="Rectangle 18"/>
          <p:cNvSpPr/>
          <p:nvPr/>
        </p:nvSpPr>
        <p:spPr>
          <a:xfrm>
            <a:off x="511068" y="2330780"/>
            <a:ext cx="691580" cy="54947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1585753" y="2330780"/>
            <a:ext cx="10416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Penerapan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SPBE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dimulai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sejak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ada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instruksi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Presiden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No. 3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Tahun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2003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tentang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Kebijakan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Strategi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Nasional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Pengembangan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E-Government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yang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dipicu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oleh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adanya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kebutuhan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sistem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terintegrasi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berkembang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menjadi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program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berupa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aplikasi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atau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software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5753" y="3522499"/>
            <a:ext cx="1041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Penerapan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SPBE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dimulai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sejak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ada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instruksi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Presiden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No. 3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Tahun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2003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tentang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Kebijakan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Strategi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Nasional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Pengembangan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E-Government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5753" y="4437219"/>
            <a:ext cx="10416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Kebijakan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Tata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Kelola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Layanan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SPBE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berdasarkan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Peraturan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Presiden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No. 95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Tahun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2018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tentang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SPBE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85753" y="5189980"/>
            <a:ext cx="10416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Tujuan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SPBE: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Mewujudkan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tata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kelola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pemerintahan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baik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Peningkatan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kualitas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pelayanan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publik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Peningkatan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partisipasi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masyarakat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dalam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pembangunan</a:t>
            </a:r>
            <a:endParaRPr lang="en-US" dirty="0"/>
          </a:p>
        </p:txBody>
      </p:sp>
      <p:sp>
        <p:nvSpPr>
          <p:cNvPr id="11" name="Rectangle 18"/>
          <p:cNvSpPr/>
          <p:nvPr/>
        </p:nvSpPr>
        <p:spPr>
          <a:xfrm>
            <a:off x="511068" y="3570927"/>
            <a:ext cx="691580" cy="54947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8"/>
          <p:cNvSpPr/>
          <p:nvPr/>
        </p:nvSpPr>
        <p:spPr>
          <a:xfrm>
            <a:off x="511068" y="4673950"/>
            <a:ext cx="691580" cy="54947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8"/>
          <p:cNvSpPr/>
          <p:nvPr/>
        </p:nvSpPr>
        <p:spPr>
          <a:xfrm>
            <a:off x="511068" y="5776973"/>
            <a:ext cx="691580" cy="54947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1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800" dirty="0" smtClean="0"/>
              <a:t>HAKEKAT SPBE</a:t>
            </a:r>
            <a:endParaRPr lang="en-US" sz="4800" dirty="0"/>
          </a:p>
        </p:txBody>
      </p:sp>
      <p:sp>
        <p:nvSpPr>
          <p:cNvPr id="5" name="Rounded Rectangle 25"/>
          <p:cNvSpPr/>
          <p:nvPr/>
        </p:nvSpPr>
        <p:spPr>
          <a:xfrm>
            <a:off x="810003" y="2192492"/>
            <a:ext cx="388176" cy="53045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1470138" y="2232833"/>
            <a:ext cx="10416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Mendukung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Indonesia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maju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bermartabat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berdaya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saing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sejajar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dengan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negara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maju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di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dunia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0138" y="2993916"/>
            <a:ext cx="10416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Mendukung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terciptanya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Good Government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70138" y="3771908"/>
            <a:ext cx="10416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Menyatu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dalam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proses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Reformasi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Birokrasi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70138" y="4587521"/>
            <a:ext cx="10416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Peningkatan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efisiensi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integrasi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layanan</a:t>
            </a:r>
            <a:endParaRPr lang="en-US" dirty="0"/>
          </a:p>
        </p:txBody>
      </p:sp>
      <p:sp>
        <p:nvSpPr>
          <p:cNvPr id="10" name="Rounded Rectangle 25"/>
          <p:cNvSpPr/>
          <p:nvPr/>
        </p:nvSpPr>
        <p:spPr>
          <a:xfrm>
            <a:off x="810003" y="2945354"/>
            <a:ext cx="388176" cy="53045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25"/>
          <p:cNvSpPr/>
          <p:nvPr/>
        </p:nvSpPr>
        <p:spPr>
          <a:xfrm>
            <a:off x="810003" y="3708967"/>
            <a:ext cx="388176" cy="53045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25"/>
          <p:cNvSpPr/>
          <p:nvPr/>
        </p:nvSpPr>
        <p:spPr>
          <a:xfrm>
            <a:off x="810003" y="4506959"/>
            <a:ext cx="388176" cy="53045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25"/>
          <p:cNvSpPr/>
          <p:nvPr/>
        </p:nvSpPr>
        <p:spPr>
          <a:xfrm>
            <a:off x="810003" y="5378521"/>
            <a:ext cx="388176" cy="53045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1470138" y="5274417"/>
            <a:ext cx="10416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Output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SPBE: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Efisiensi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anggaran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pembangunan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Utilisasi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infrastruktur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TIK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terintegrasi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Resource sharing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bagi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Instansi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Pemerintah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(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contoh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: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aplikasi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Srikandi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dikembangkan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ANRI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untuk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digunakan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bagi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seluruh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instansi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rPr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4012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3" y="220717"/>
            <a:ext cx="10571999" cy="1429407"/>
          </a:xfrm>
        </p:spPr>
        <p:txBody>
          <a:bodyPr anchor="ctr"/>
          <a:lstStyle/>
          <a:p>
            <a:pPr algn="ctr"/>
            <a:r>
              <a:rPr lang="en-US" sz="4400" dirty="0" smtClean="0"/>
              <a:t>UNSUR DIGITALISASI </a:t>
            </a:r>
            <a:br>
              <a:rPr lang="en-US" sz="4400" dirty="0" smtClean="0"/>
            </a:br>
            <a:r>
              <a:rPr lang="en-US" sz="4400" dirty="0" smtClean="0"/>
              <a:t>(CARINA SIEDLER ET AL, 2021)</a:t>
            </a:r>
            <a:endParaRPr lang="en-US" sz="4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15714" y="2290151"/>
            <a:ext cx="11434550" cy="4411317"/>
            <a:chOff x="810003" y="2353213"/>
            <a:chExt cx="12784558" cy="4411317"/>
          </a:xfrm>
        </p:grpSpPr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759473D0-4378-4657-A01E-DE6434231F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003" y="2397498"/>
              <a:ext cx="334893" cy="3376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759473D0-4378-4657-A01E-DE6434231F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475" y="2388488"/>
              <a:ext cx="334893" cy="3376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759473D0-4378-4657-A01E-DE6434231F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5279" y="4764847"/>
              <a:ext cx="334893" cy="3376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59473D0-4378-4657-A01E-DE6434231F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8444" y="2402997"/>
              <a:ext cx="334893" cy="3376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759473D0-4378-4657-A01E-DE6434231F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003" y="4749026"/>
              <a:ext cx="334893" cy="3376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80952" y="2388488"/>
              <a:ext cx="368819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1.  </a:t>
              </a:r>
              <a:r>
                <a:rPr lang="en-US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Strategi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Digital</a:t>
              </a: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Manajemen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Strategi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Keuangan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dan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Investasi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Digital Branding</a:t>
              </a: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Ekosistem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Digital</a:t>
              </a: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Digital Market Intelligence</a:t>
              </a: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Portofolio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Inovasi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80952" y="4726280"/>
              <a:ext cx="4005751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 startAt="2"/>
              </a:pPr>
              <a:r>
                <a:rPr lang="en-US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Organisasi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dan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Budaya</a:t>
              </a:r>
              <a:endPara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568325" indent="-284163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Budaya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Organisasi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568325" indent="-284163">
                <a:buFont typeface="Wingdings" panose="05000000000000000000" pitchFamily="2" charset="2"/>
                <a:buChar char="v"/>
              </a:pP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Leadership</a:t>
              </a:r>
            </a:p>
            <a:p>
              <a:pPr marL="568325" indent="-284163">
                <a:buFont typeface="Wingdings" panose="05000000000000000000" pitchFamily="2" charset="2"/>
                <a:buChar char="v"/>
              </a:pP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Tata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Kelola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</a:p>
            <a:p>
              <a:pPr marL="568325" indent="-284163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Rancangan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Organisasi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568325" indent="-284163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Talenta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568325" indent="-284163">
                <a:buFont typeface="Wingdings" panose="05000000000000000000" pitchFamily="2" charset="2"/>
                <a:buChar char="v"/>
              </a:pPr>
              <a:r>
                <a:rPr lang="en-US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Workforce Enablement</a:t>
              </a:r>
              <a:endParaRPr lang="en-US" i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21431" y="2358254"/>
              <a:ext cx="357817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AutoNum type="arabicPeriod" startAt="3"/>
              </a:pPr>
              <a:r>
                <a:rPr lang="en-US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Teknologi</a:t>
              </a:r>
              <a:endPara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630238" indent="-285750" algn="just">
                <a:buFont typeface="Wingdings" panose="05000000000000000000" pitchFamily="2" charset="2"/>
                <a:buChar char="v"/>
              </a:pP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Teknologi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Informasi</a:t>
              </a:r>
              <a:endParaRPr 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630238" indent="-285750" algn="just">
                <a:buFont typeface="Wingdings" panose="05000000000000000000" pitchFamily="2" charset="2"/>
                <a:buChar char="v"/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Tata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Kelola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IT</a:t>
              </a:r>
            </a:p>
            <a:p>
              <a:pPr marL="630238" indent="-285750" algn="just">
                <a:buFont typeface="Wingdings" panose="05000000000000000000" pitchFamily="2" charset="2"/>
                <a:buChar char="v"/>
              </a:pP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Arsitektur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Teknologi</a:t>
              </a:r>
              <a:endParaRPr 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630238" indent="-285750" algn="just">
                <a:buFont typeface="Wingdings" panose="05000000000000000000" pitchFamily="2" charset="2"/>
                <a:buChar char="v"/>
              </a:pP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Penegmbangan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Teknologi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Aplikasi</a:t>
              </a:r>
              <a:endParaRPr 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630238" indent="-285750" algn="just">
                <a:buFont typeface="Wingdings" panose="05000000000000000000" pitchFamily="2" charset="2"/>
                <a:buChar char="v"/>
              </a:pP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Manajemen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Data,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Jaringan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Keamanan</a:t>
              </a:r>
              <a:endParaRPr 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21430" y="4733205"/>
              <a:ext cx="433190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 startAt="4"/>
              </a:pPr>
              <a:r>
                <a:rPr lang="en-US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Operasional</a:t>
              </a:r>
              <a:endPara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630238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Manajemen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Integrasi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Layanan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630238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Manajemen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Perubahan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630238" indent="-285750">
                <a:buFont typeface="Wingdings" panose="05000000000000000000" pitchFamily="2" charset="2"/>
                <a:buChar char="v"/>
              </a:pPr>
              <a:r>
                <a:rPr lang="en-US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Smart Process Management</a:t>
              </a:r>
            </a:p>
            <a:p>
              <a:pPr marL="630238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Otomatisasi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630238" indent="-285750">
                <a:buFont typeface="Wingdings" panose="05000000000000000000" pitchFamily="2" charset="2"/>
                <a:buChar char="v"/>
              </a:pPr>
              <a:r>
                <a:rPr lang="en-US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Automated Resources Management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10403" y="2353213"/>
              <a:ext cx="348415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 startAt="5"/>
              </a:pPr>
              <a:r>
                <a:rPr lang="en-US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Masyarakat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sebagai</a:t>
              </a:r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b="1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Users</a:t>
              </a: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Citizen/People Engagement</a:t>
              </a: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Pengalaman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Kepercayaan</a:t>
              </a:r>
              <a:endPara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itchFamily="34" charset="0"/>
              </a:endParaRPr>
            </a:p>
            <a:p>
              <a:pPr marL="568325" indent="-285750">
                <a:buFont typeface="Wingdings" panose="05000000000000000000" pitchFamily="2" charset="2"/>
                <a:buChar char="v"/>
              </a:pP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Persepsi</a:t>
              </a:r>
              <a:r>
                <a: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Arial" pitchFamily="34" charset="0"/>
                </a:rPr>
                <a:t>Masyarakat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411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ELEMEN – ELEMEN TRANSFORMASI DIGITAL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59" b="86085" l="27370" r="67750"/>
                    </a14:imgEffect>
                  </a14:imgLayer>
                </a14:imgProps>
              </a:ext>
            </a:extLst>
          </a:blip>
          <a:srcRect l="33232" t="34043" r="35639" b="12412"/>
          <a:stretch/>
        </p:blipFill>
        <p:spPr>
          <a:xfrm>
            <a:off x="3948887" y="2406868"/>
            <a:ext cx="4094360" cy="3961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8270" y="2039006"/>
            <a:ext cx="15059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Keuangan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7463" y="3536731"/>
            <a:ext cx="31846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endParaRPr 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Cloud Computing</a:t>
            </a:r>
          </a:p>
          <a:p>
            <a:pPr marL="342900" indent="-342900">
              <a:buAutoNum type="arabicPeriod"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Big Data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Analitika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Internet of Things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Artificial Intelligence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(AI)</a:t>
            </a:r>
          </a:p>
          <a:p>
            <a:pPr marL="342900" indent="-342900">
              <a:buAutoNum type="arabicPeriod"/>
            </a:pP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Platform as a Service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Software as a Service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3247" y="4387505"/>
            <a:ext cx="3338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Proses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Otomatisasi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Bisnis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Proyek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Pengembangan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194"/>
          <p:cNvSpPr/>
          <p:nvPr/>
        </p:nvSpPr>
        <p:spPr>
          <a:xfrm>
            <a:off x="660400" y="279400"/>
            <a:ext cx="10972800" cy="2387600"/>
          </a:xfrm>
          <a:prstGeom prst="roundRect">
            <a:avLst>
              <a:gd name="adj" fmla="val 451"/>
            </a:avLst>
          </a:prstGeom>
          <a:noFill/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194"/>
          <p:cNvSpPr txBox="1"/>
          <p:nvPr/>
        </p:nvSpPr>
        <p:spPr>
          <a:xfrm>
            <a:off x="2152900" y="0"/>
            <a:ext cx="7459313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6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Open Sans"/>
              </a:rPr>
              <a:t>TRANSFORMASI TATA KELOLA PEMERINTAH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2" name="Google Shape;2182;p194"/>
          <p:cNvSpPr/>
          <p:nvPr/>
        </p:nvSpPr>
        <p:spPr>
          <a:xfrm>
            <a:off x="2692400" y="3051462"/>
            <a:ext cx="1574800" cy="531215"/>
          </a:xfrm>
          <a:prstGeom prst="rect">
            <a:avLst/>
          </a:prstGeom>
          <a:solidFill>
            <a:srgbClr val="009193"/>
          </a:solidFill>
          <a:ln w="12700" cap="flat" cmpd="sng">
            <a:solidFill>
              <a:srgbClr val="0091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Tema PKN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4" name="Google Shape;2184;p194"/>
          <p:cNvSpPr/>
          <p:nvPr/>
        </p:nvSpPr>
        <p:spPr>
          <a:xfrm>
            <a:off x="7924800" y="3030415"/>
            <a:ext cx="1574800" cy="552263"/>
          </a:xfrm>
          <a:prstGeom prst="rect">
            <a:avLst/>
          </a:prstGeom>
          <a:solidFill>
            <a:srgbClr val="009193"/>
          </a:solidFill>
          <a:ln w="12700" cap="flat" cmpd="sng">
            <a:solidFill>
              <a:srgbClr val="0091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Proyek Perubahan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5" name="Google Shape;2185;p194"/>
          <p:cNvCxnSpPr>
            <a:stCxn id="2182" idx="0"/>
            <a:endCxn id="2184" idx="0"/>
          </p:cNvCxnSpPr>
          <p:nvPr/>
        </p:nvCxnSpPr>
        <p:spPr>
          <a:xfrm rot="-5400000">
            <a:off x="6085400" y="424661"/>
            <a:ext cx="21200" cy="5232400"/>
          </a:xfrm>
          <a:prstGeom prst="bentConnector3">
            <a:avLst>
              <a:gd name="adj1" fmla="val 155164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189" name="Google Shape;2189;p194"/>
          <p:cNvSpPr/>
          <p:nvPr/>
        </p:nvSpPr>
        <p:spPr>
          <a:xfrm>
            <a:off x="762002" y="3837954"/>
            <a:ext cx="5406983" cy="2639047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rgbClr val="E1EF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194"/>
          <p:cNvSpPr/>
          <p:nvPr/>
        </p:nvSpPr>
        <p:spPr>
          <a:xfrm>
            <a:off x="3595866" y="4089402"/>
            <a:ext cx="2522495" cy="71323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Output: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Rekomendasi Kebijakan terkait tema 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1" name="Google Shape;2191;p194"/>
          <p:cNvCxnSpPr>
            <a:stCxn id="2182" idx="2"/>
            <a:endCxn id="2189" idx="0"/>
          </p:cNvCxnSpPr>
          <p:nvPr/>
        </p:nvCxnSpPr>
        <p:spPr>
          <a:xfrm flipH="1">
            <a:off x="3465400" y="3582676"/>
            <a:ext cx="14400" cy="255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92" name="Google Shape;2192;p194"/>
          <p:cNvSpPr txBox="1"/>
          <p:nvPr/>
        </p:nvSpPr>
        <p:spPr>
          <a:xfrm>
            <a:off x="815422" y="3732547"/>
            <a:ext cx="2689780" cy="43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499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VKN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3" name="Google Shape;2193;p194"/>
          <p:cNvSpPr txBox="1"/>
          <p:nvPr/>
        </p:nvSpPr>
        <p:spPr>
          <a:xfrm>
            <a:off x="3969332" y="3784601"/>
            <a:ext cx="1760675" cy="43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499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POLBRIEF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4" name="Google Shape;2194;p194"/>
          <p:cNvSpPr/>
          <p:nvPr/>
        </p:nvSpPr>
        <p:spPr>
          <a:xfrm>
            <a:off x="6654800" y="3837955"/>
            <a:ext cx="4090003" cy="964678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rgbClr val="E1EF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194"/>
          <p:cNvSpPr/>
          <p:nvPr/>
        </p:nvSpPr>
        <p:spPr>
          <a:xfrm>
            <a:off x="6767749" y="3959875"/>
            <a:ext cx="3875455" cy="71626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440256" marR="0" lvl="0" indent="-44025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Output: 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6933" marR="0" lvl="0" indent="-1693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Aktualisasi Kepemimpinan Nasional 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2198" name="Google Shape;2198;p194"/>
          <p:cNvCxnSpPr>
            <a:cxnSpLocks/>
            <a:stCxn id="2184" idx="2"/>
            <a:endCxn id="2194" idx="0"/>
          </p:cNvCxnSpPr>
          <p:nvPr/>
        </p:nvCxnSpPr>
        <p:spPr>
          <a:xfrm flipH="1">
            <a:off x="8699802" y="3582678"/>
            <a:ext cx="12398" cy="25527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99" name="Google Shape;2199;p194"/>
          <p:cNvCxnSpPr>
            <a:stCxn id="2189" idx="2"/>
            <a:endCxn id="2184" idx="3"/>
          </p:cNvCxnSpPr>
          <p:nvPr/>
        </p:nvCxnSpPr>
        <p:spPr>
          <a:xfrm rot="-5400000">
            <a:off x="4897292" y="1874800"/>
            <a:ext cx="3170400" cy="6034000"/>
          </a:xfrm>
          <a:prstGeom prst="bentConnector4">
            <a:avLst>
              <a:gd name="adj1" fmla="val -7210"/>
              <a:gd name="adj2" fmla="val 125759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00" name="Google Shape;2200;p194"/>
          <p:cNvSpPr/>
          <p:nvPr/>
        </p:nvSpPr>
        <p:spPr>
          <a:xfrm>
            <a:off x="821767" y="4097465"/>
            <a:ext cx="2662267" cy="2227137"/>
          </a:xfrm>
          <a:prstGeom prst="roundRect">
            <a:avLst>
              <a:gd name="adj" fmla="val 6403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194"/>
          <p:cNvSpPr/>
          <p:nvPr/>
        </p:nvSpPr>
        <p:spPr>
          <a:xfrm>
            <a:off x="927253" y="4188970"/>
            <a:ext cx="2487617" cy="71323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440256" marR="0" lvl="0" indent="-44025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Lokus: 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6933" marR="0" lvl="0" indent="-1693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Peningkatan Competitive advantages sesuai Tema PKN (RB Tematik)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2" name="Google Shape;2202;p194"/>
          <p:cNvSpPr/>
          <p:nvPr/>
        </p:nvSpPr>
        <p:spPr>
          <a:xfrm>
            <a:off x="921620" y="5003800"/>
            <a:ext cx="2487617" cy="124004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Output: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067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Visitasi Kepemimpinan Nasional </a:t>
            </a:r>
            <a:r>
              <a:rPr kumimoji="0" lang="id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(VKN)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52396" marR="0" lvl="0" indent="-15239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  <a:tabLst/>
              <a:defRPr/>
            </a:pPr>
            <a:r>
              <a:rPr kumimoji="0" lang="id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Rekomendasi peningkatan competitive advantages sesuai tema/Sub Tema</a:t>
            </a:r>
            <a:endParaRPr kumimoji="0" sz="10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3" name="Google Shape;2203;p194"/>
          <p:cNvCxnSpPr>
            <a:stCxn id="2200" idx="3"/>
            <a:endCxn id="2190" idx="2"/>
          </p:cNvCxnSpPr>
          <p:nvPr/>
        </p:nvCxnSpPr>
        <p:spPr>
          <a:xfrm flipV="1">
            <a:off x="3484034" y="4802633"/>
            <a:ext cx="1373080" cy="408401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04" name="Google Shape;2204;p194"/>
          <p:cNvSpPr txBox="1"/>
          <p:nvPr/>
        </p:nvSpPr>
        <p:spPr>
          <a:xfrm>
            <a:off x="3505202" y="4911257"/>
            <a:ext cx="137279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Bahan Penyusunan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194"/>
          <p:cNvSpPr txBox="1"/>
          <p:nvPr/>
        </p:nvSpPr>
        <p:spPr>
          <a:xfrm>
            <a:off x="6563350" y="6431337"/>
            <a:ext cx="137279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Memperkaya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FA1027F-43BF-46D5-BDC2-EF3CF7C7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9" y="380999"/>
            <a:ext cx="11650701" cy="21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4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852F936-265E-42D8-8B77-F3885E62237A}"/>
              </a:ext>
            </a:extLst>
          </p:cNvPr>
          <p:cNvGrpSpPr/>
          <p:nvPr/>
        </p:nvGrpSpPr>
        <p:grpSpPr>
          <a:xfrm>
            <a:off x="0" y="-252851"/>
            <a:ext cx="12169264" cy="6941997"/>
            <a:chOff x="0" y="-379276"/>
            <a:chExt cx="18253896" cy="104129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D142D08-EB46-45E8-8F41-95BBD6E640FE}"/>
                </a:ext>
              </a:extLst>
            </p:cNvPr>
            <p:cNvGrpSpPr/>
            <p:nvPr/>
          </p:nvGrpSpPr>
          <p:grpSpPr>
            <a:xfrm>
              <a:off x="0" y="-379276"/>
              <a:ext cx="18253896" cy="10412996"/>
              <a:chOff x="-23523" y="-130373"/>
              <a:chExt cx="18253896" cy="10412996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7518198" y="-130373"/>
                <a:ext cx="3153785" cy="2817686"/>
                <a:chOff x="-17826" y="-57150"/>
                <a:chExt cx="830626" cy="955817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-17826" y="599726"/>
                  <a:ext cx="683681" cy="29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751" h="464224">
                      <a:moveTo>
                        <a:pt x="0" y="0"/>
                      </a:moveTo>
                      <a:lnTo>
                        <a:pt x="811751" y="0"/>
                      </a:lnTo>
                      <a:lnTo>
                        <a:pt x="811751" y="464224"/>
                      </a:lnTo>
                      <a:lnTo>
                        <a:pt x="0" y="46422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</p:spPr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0" y="-57150"/>
                  <a:ext cx="812800" cy="8699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30" rtl="0" eaLnBrk="1" fontAlgn="auto" latinLnBrk="0" hangingPunct="1">
                    <a:lnSpc>
                      <a:spcPts val="1773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7"/>
              <p:cNvGrpSpPr/>
              <p:nvPr/>
            </p:nvGrpSpPr>
            <p:grpSpPr>
              <a:xfrm>
                <a:off x="89028" y="5349877"/>
                <a:ext cx="8837689" cy="4851398"/>
                <a:chOff x="0" y="0"/>
                <a:chExt cx="2327622" cy="1277734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2327622" cy="1277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7622" h="1277735">
                      <a:moveTo>
                        <a:pt x="0" y="0"/>
                      </a:moveTo>
                      <a:lnTo>
                        <a:pt x="2327622" y="0"/>
                      </a:lnTo>
                      <a:lnTo>
                        <a:pt x="2327622" y="1277735"/>
                      </a:lnTo>
                      <a:lnTo>
                        <a:pt x="0" y="1277735"/>
                      </a:lnTo>
                      <a:close/>
                    </a:path>
                  </a:pathLst>
                </a:custGeom>
                <a:solidFill>
                  <a:srgbClr val="99DFEC">
                    <a:alpha val="48627"/>
                  </a:srgbClr>
                </a:solidFill>
              </p:spPr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0" y="-57150"/>
                  <a:ext cx="812800" cy="8699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30" rtl="0" eaLnBrk="1" fontAlgn="auto" latinLnBrk="0" hangingPunct="1">
                    <a:lnSpc>
                      <a:spcPts val="1773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36"/>
              <p:cNvGrpSpPr/>
              <p:nvPr/>
            </p:nvGrpSpPr>
            <p:grpSpPr>
              <a:xfrm>
                <a:off x="9117473" y="5331954"/>
                <a:ext cx="9099486" cy="4869325"/>
                <a:chOff x="0" y="0"/>
                <a:chExt cx="2396572" cy="1282456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0" y="0"/>
                  <a:ext cx="2396573" cy="128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573" h="1282456">
                      <a:moveTo>
                        <a:pt x="0" y="0"/>
                      </a:moveTo>
                      <a:lnTo>
                        <a:pt x="2396573" y="0"/>
                      </a:lnTo>
                      <a:lnTo>
                        <a:pt x="2396573" y="1282456"/>
                      </a:lnTo>
                      <a:lnTo>
                        <a:pt x="0" y="1282456"/>
                      </a:lnTo>
                      <a:close/>
                    </a:path>
                  </a:pathLst>
                </a:custGeom>
                <a:solidFill>
                  <a:srgbClr val="C9E265">
                    <a:alpha val="32941"/>
                  </a:srgbClr>
                </a:solidFill>
              </p:spPr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0" y="-57150"/>
                  <a:ext cx="812800" cy="8699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30" rtl="0" eaLnBrk="1" fontAlgn="auto" latinLnBrk="0" hangingPunct="1">
                    <a:lnSpc>
                      <a:spcPts val="1773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9" name="Picture 3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9805" y="5372100"/>
                <a:ext cx="470795" cy="470795"/>
              </a:xfrm>
              <a:prstGeom prst="rect">
                <a:avLst/>
              </a:prstGeom>
            </p:spPr>
          </p:pic>
          <p:pic>
            <p:nvPicPr>
              <p:cNvPr id="43" name="Picture 43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645504" y="5374916"/>
                <a:ext cx="548001" cy="548001"/>
              </a:xfrm>
              <a:prstGeom prst="rect">
                <a:avLst/>
              </a:prstGeom>
            </p:spPr>
          </p:pic>
          <p:pic>
            <p:nvPicPr>
              <p:cNvPr id="57" name="Picture 57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523" y="122397"/>
                <a:ext cx="2083311" cy="1747377"/>
              </a:xfrm>
              <a:prstGeom prst="rect">
                <a:avLst/>
              </a:prstGeom>
            </p:spPr>
          </p:pic>
          <p:sp>
            <p:nvSpPr>
              <p:cNvPr id="64" name="TextBox 64"/>
              <p:cNvSpPr txBox="1"/>
              <p:nvPr/>
            </p:nvSpPr>
            <p:spPr>
              <a:xfrm>
                <a:off x="1121633" y="5397502"/>
                <a:ext cx="5569194" cy="4164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2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67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Visitasi</a:t>
                </a:r>
                <a:r>
                  <a:rPr kumimoji="0" lang="en-US" sz="16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667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Kepemimpinan</a:t>
                </a:r>
                <a:r>
                  <a:rPr kumimoji="0" lang="en-US" sz="16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Nasional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1562990" y="6210300"/>
                <a:ext cx="6306260" cy="10964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88904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mengidentifikasi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keunggulan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kompetitif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competitive advantages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organisasi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yang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menjadi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lokus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visitasi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serta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memberikan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rekomendasi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peningkatannya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1523999" y="7581900"/>
                <a:ext cx="6266175" cy="7005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88904" marR="0" lvl="1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Lokus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yang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dipilih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terdapat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permasalahan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tantangan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yang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harus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diselesaikan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1600200" y="8572500"/>
                <a:ext cx="3810776" cy="143154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88904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Kelompok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88904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laporan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VKN yang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berisi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rekomendasi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peningkatan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keunggulan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kompetitif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Competitive Advantages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10309556" y="5372100"/>
                <a:ext cx="5569194" cy="4164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2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POLICY BRIEF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11263701" y="5829300"/>
                <a:ext cx="5625963" cy="70057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143947" marR="0" lvl="1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 Policy Brief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sesuai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dengan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Sub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Tema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yang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ditujukan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target stakeholders.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9698120" y="9033931"/>
                <a:ext cx="3820302" cy="4164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2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TARGET STAKEHOLDERS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3175128" y="385582"/>
                <a:ext cx="4263386" cy="6301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345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6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8292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AGENDA IV PKN II</a:t>
                </a:r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9382254" y="9419752"/>
                <a:ext cx="3956981" cy="707309"/>
              </a:xfrm>
              <a:prstGeom prst="rect">
                <a:avLst/>
              </a:prstGeom>
              <a:solidFill>
                <a:srgbClr val="D5FC79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32810" marR="0" lvl="1" indent="0" algn="ctr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Instansi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yang 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menjadi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Target 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Sasaran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Pengambilan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Kebijakan</a:t>
                </a:r>
                <a:endPara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TextBox 67">
                <a:extLst>
                  <a:ext uri="{FF2B5EF4-FFF2-40B4-BE49-F238E27FC236}">
                    <a16:creationId xmlns:a16="http://schemas.microsoft.com/office/drawing/2014/main" id="{657D05F1-3850-BF48-B4D0-917C120BD7EE}"/>
                  </a:ext>
                </a:extLst>
              </p:cNvPr>
              <p:cNvSpPr txBox="1"/>
              <p:nvPr/>
            </p:nvSpPr>
            <p:spPr>
              <a:xfrm>
                <a:off x="5544596" y="8602984"/>
                <a:ext cx="2803514" cy="106606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66679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Individu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66679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Individu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laporan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lesson learnt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hasil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VKN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9BE2148-D78D-0A45-ADBC-58B8E6D10878}"/>
                  </a:ext>
                </a:extLst>
              </p:cNvPr>
              <p:cNvSpPr/>
              <p:nvPr/>
            </p:nvSpPr>
            <p:spPr>
              <a:xfrm>
                <a:off x="337751" y="6219822"/>
                <a:ext cx="1217668" cy="105700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Deskripsi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0F399CB-FF22-7349-8108-FB5D74678F81}"/>
                  </a:ext>
                </a:extLst>
              </p:cNvPr>
              <p:cNvSpPr/>
              <p:nvPr/>
            </p:nvSpPr>
            <p:spPr>
              <a:xfrm>
                <a:off x="337751" y="7455533"/>
                <a:ext cx="1217668" cy="96456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Pemilihan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Lokus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B32BAE4-50F5-0446-8B6E-308560B20A92}"/>
                  </a:ext>
                </a:extLst>
              </p:cNvPr>
              <p:cNvSpPr/>
              <p:nvPr/>
            </p:nvSpPr>
            <p:spPr>
              <a:xfrm>
                <a:off x="337751" y="8572500"/>
                <a:ext cx="1217668" cy="141761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Output/ 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Produk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6FFF3D4-9E19-1F45-ADA8-F9E7A7FA8108}"/>
                  </a:ext>
                </a:extLst>
              </p:cNvPr>
              <p:cNvSpPr/>
              <p:nvPr/>
            </p:nvSpPr>
            <p:spPr>
              <a:xfrm>
                <a:off x="10309555" y="5846250"/>
                <a:ext cx="968045" cy="677664"/>
              </a:xfrm>
              <a:prstGeom prst="rect">
                <a:avLst/>
              </a:prstGeom>
              <a:solidFill>
                <a:srgbClr val="009193"/>
              </a:solidFill>
              <a:ln>
                <a:solidFill>
                  <a:srgbClr val="0091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Output</a:t>
                </a:r>
              </a:p>
            </p:txBody>
          </p:sp>
          <p:cxnSp>
            <p:nvCxnSpPr>
              <p:cNvPr id="94" name="Elbow Connector 93">
                <a:extLst>
                  <a:ext uri="{FF2B5EF4-FFF2-40B4-BE49-F238E27FC236}">
                    <a16:creationId xmlns:a16="http://schemas.microsoft.com/office/drawing/2014/main" id="{D4A65E16-3A83-A543-9A5F-EA0F7B7DCB54}"/>
                  </a:ext>
                </a:extLst>
              </p:cNvPr>
              <p:cNvCxnSpPr>
                <a:cxnSpLocks/>
                <a:stCxn id="67" idx="2"/>
                <a:endCxn id="87" idx="1"/>
              </p:cNvCxnSpPr>
              <p:nvPr/>
            </p:nvCxnSpPr>
            <p:spPr>
              <a:xfrm rot="5400000" flipH="1" flipV="1">
                <a:off x="4998090" y="4692580"/>
                <a:ext cx="3818964" cy="6803967"/>
              </a:xfrm>
              <a:prstGeom prst="bentConnector4">
                <a:avLst>
                  <a:gd name="adj1" fmla="val -8979"/>
                  <a:gd name="adj2" fmla="val 77303"/>
                </a:avLst>
              </a:prstGeom>
              <a:ln w="57150">
                <a:solidFill>
                  <a:srgbClr val="00919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Elbow Connector 99">
                <a:extLst>
                  <a:ext uri="{FF2B5EF4-FFF2-40B4-BE49-F238E27FC236}">
                    <a16:creationId xmlns:a16="http://schemas.microsoft.com/office/drawing/2014/main" id="{E2031769-BCDB-034D-95A5-5CED7D09F012}"/>
                  </a:ext>
                </a:extLst>
              </p:cNvPr>
              <p:cNvCxnSpPr>
                <a:cxnSpLocks/>
                <a:stCxn id="69" idx="3"/>
                <a:endCxn id="85" idx="3"/>
              </p:cNvCxnSpPr>
              <p:nvPr/>
            </p:nvCxnSpPr>
            <p:spPr>
              <a:xfrm flipH="1">
                <a:off x="13339235" y="6179589"/>
                <a:ext cx="3550430" cy="3593819"/>
              </a:xfrm>
              <a:prstGeom prst="bentConnector3">
                <a:avLst>
                  <a:gd name="adj1" fmla="val -26398"/>
                </a:avLst>
              </a:prstGeom>
              <a:ln w="57150">
                <a:solidFill>
                  <a:srgbClr val="00905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" name="Picture 59">
                <a:extLst>
                  <a:ext uri="{FF2B5EF4-FFF2-40B4-BE49-F238E27FC236}">
                    <a16:creationId xmlns:a16="http://schemas.microsoft.com/office/drawing/2014/main" id="{A7F1E96D-30DE-CA42-8B6D-12BE79706A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9515514" y="7094715"/>
                <a:ext cx="463147" cy="512473"/>
              </a:xfrm>
              <a:prstGeom prst="rect">
                <a:avLst/>
              </a:prstGeom>
            </p:spPr>
          </p:pic>
          <p:grpSp>
            <p:nvGrpSpPr>
              <p:cNvPr id="206" name="Group 60">
                <a:extLst>
                  <a:ext uri="{FF2B5EF4-FFF2-40B4-BE49-F238E27FC236}">
                    <a16:creationId xmlns:a16="http://schemas.microsoft.com/office/drawing/2014/main" id="{CF3687BA-8CF8-6742-AD03-1FCAA7354FBC}"/>
                  </a:ext>
                </a:extLst>
              </p:cNvPr>
              <p:cNvGrpSpPr/>
              <p:nvPr/>
            </p:nvGrpSpPr>
            <p:grpSpPr>
              <a:xfrm>
                <a:off x="10482482" y="6591300"/>
                <a:ext cx="472867" cy="459865"/>
                <a:chOff x="36805" y="0"/>
                <a:chExt cx="1140143" cy="1108791"/>
              </a:xfrm>
            </p:grpSpPr>
            <p:sp>
              <p:nvSpPr>
                <p:cNvPr id="207" name="Freeform 61">
                  <a:extLst>
                    <a:ext uri="{FF2B5EF4-FFF2-40B4-BE49-F238E27FC236}">
                      <a16:creationId xmlns:a16="http://schemas.microsoft.com/office/drawing/2014/main" id="{E8DC475C-D3A8-E14F-8DED-F5DFCACD744D}"/>
                    </a:ext>
                  </a:extLst>
                </p:cNvPr>
                <p:cNvSpPr/>
                <p:nvPr/>
              </p:nvSpPr>
              <p:spPr>
                <a:xfrm>
                  <a:off x="36805" y="0"/>
                  <a:ext cx="1103844" cy="110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44" h="1108791">
                      <a:moveTo>
                        <a:pt x="551922" y="0"/>
                      </a:moveTo>
                      <a:lnTo>
                        <a:pt x="551922" y="0"/>
                      </a:lnTo>
                      <a:cubicBezTo>
                        <a:pt x="857138" y="1365"/>
                        <a:pt x="1103844" y="249176"/>
                        <a:pt x="1103844" y="554396"/>
                      </a:cubicBezTo>
                      <a:cubicBezTo>
                        <a:pt x="1103844" y="859615"/>
                        <a:pt x="857138" y="1107426"/>
                        <a:pt x="551922" y="1108791"/>
                      </a:cubicBezTo>
                      <a:cubicBezTo>
                        <a:pt x="246705" y="1107426"/>
                        <a:pt x="0" y="859615"/>
                        <a:pt x="0" y="554396"/>
                      </a:cubicBezTo>
                      <a:cubicBezTo>
                        <a:pt x="0" y="249176"/>
                        <a:pt x="246705" y="1365"/>
                        <a:pt x="551922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</p:spPr>
            </p:sp>
            <p:sp>
              <p:nvSpPr>
                <p:cNvPr id="208" name="TextBox 62">
                  <a:extLst>
                    <a:ext uri="{FF2B5EF4-FFF2-40B4-BE49-F238E27FC236}">
                      <a16:creationId xmlns:a16="http://schemas.microsoft.com/office/drawing/2014/main" id="{C8751197-1AB2-B541-89DC-CECDE9D98F09}"/>
                    </a:ext>
                  </a:extLst>
                </p:cNvPr>
                <p:cNvSpPr txBox="1"/>
                <p:nvPr/>
              </p:nvSpPr>
              <p:spPr>
                <a:xfrm>
                  <a:off x="76199" y="19050"/>
                  <a:ext cx="1100749" cy="1061299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30" rtl="0" eaLnBrk="1" fontAlgn="auto" latinLnBrk="0" hangingPunct="1">
                    <a:lnSpc>
                      <a:spcPts val="158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21</a:t>
                  </a:r>
                </a:p>
              </p:txBody>
            </p:sp>
          </p:grpSp>
          <p:sp>
            <p:nvSpPr>
              <p:cNvPr id="209" name="TextBox 90">
                <a:extLst>
                  <a:ext uri="{FF2B5EF4-FFF2-40B4-BE49-F238E27FC236}">
                    <a16:creationId xmlns:a16="http://schemas.microsoft.com/office/drawing/2014/main" id="{F5F605CE-7967-4E49-AD89-58857CA13326}"/>
                  </a:ext>
                </a:extLst>
              </p:cNvPr>
              <p:cNvSpPr txBox="1"/>
              <p:nvPr/>
            </p:nvSpPr>
            <p:spPr>
              <a:xfrm>
                <a:off x="9329711" y="7714971"/>
                <a:ext cx="986454" cy="3418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Hari 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10" name="TextBox 91">
                <a:extLst>
                  <a:ext uri="{FF2B5EF4-FFF2-40B4-BE49-F238E27FC236}">
                    <a16:creationId xmlns:a16="http://schemas.microsoft.com/office/drawing/2014/main" id="{13534199-FA69-2840-A99B-F350E207C939}"/>
                  </a:ext>
                </a:extLst>
              </p:cNvPr>
              <p:cNvSpPr txBox="1"/>
              <p:nvPr/>
            </p:nvSpPr>
            <p:spPr>
              <a:xfrm>
                <a:off x="11021096" y="6667500"/>
                <a:ext cx="1157249" cy="341825"/>
              </a:xfrm>
              <a:prstGeom prst="rect">
                <a:avLst/>
              </a:prstGeom>
              <a:solidFill>
                <a:srgbClr val="009193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Sync (3 JP)</a:t>
                </a:r>
              </a:p>
            </p:txBody>
          </p:sp>
          <p:grpSp>
            <p:nvGrpSpPr>
              <p:cNvPr id="211" name="Group 92">
                <a:extLst>
                  <a:ext uri="{FF2B5EF4-FFF2-40B4-BE49-F238E27FC236}">
                    <a16:creationId xmlns:a16="http://schemas.microsoft.com/office/drawing/2014/main" id="{3F2BC9B4-12AF-7443-A12F-3549400C29B0}"/>
                  </a:ext>
                </a:extLst>
              </p:cNvPr>
              <p:cNvGrpSpPr/>
              <p:nvPr/>
            </p:nvGrpSpPr>
            <p:grpSpPr>
              <a:xfrm>
                <a:off x="10519777" y="7303817"/>
                <a:ext cx="428562" cy="430483"/>
                <a:chOff x="-3966" y="0"/>
                <a:chExt cx="1413361" cy="1419696"/>
              </a:xfrm>
            </p:grpSpPr>
            <p:sp>
              <p:nvSpPr>
                <p:cNvPr id="212" name="Freeform 93">
                  <a:extLst>
                    <a:ext uri="{FF2B5EF4-FFF2-40B4-BE49-F238E27FC236}">
                      <a16:creationId xmlns:a16="http://schemas.microsoft.com/office/drawing/2014/main" id="{C6578612-A92F-0947-B232-694E02EC7227}"/>
                    </a:ext>
                  </a:extLst>
                </p:cNvPr>
                <p:cNvSpPr/>
                <p:nvPr/>
              </p:nvSpPr>
              <p:spPr>
                <a:xfrm>
                  <a:off x="-3966" y="0"/>
                  <a:ext cx="1413361" cy="1419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361" h="1419696">
                      <a:moveTo>
                        <a:pt x="706681" y="0"/>
                      </a:moveTo>
                      <a:cubicBezTo>
                        <a:pt x="1097480" y="1748"/>
                        <a:pt x="1413361" y="319045"/>
                        <a:pt x="1413361" y="709848"/>
                      </a:cubicBezTo>
                      <a:cubicBezTo>
                        <a:pt x="1413361" y="1100651"/>
                        <a:pt x="1097480" y="1417948"/>
                        <a:pt x="706681" y="1419696"/>
                      </a:cubicBezTo>
                      <a:cubicBezTo>
                        <a:pt x="315882" y="1417948"/>
                        <a:pt x="0" y="1100651"/>
                        <a:pt x="0" y="709848"/>
                      </a:cubicBezTo>
                      <a:cubicBezTo>
                        <a:pt x="0" y="319045"/>
                        <a:pt x="315882" y="1748"/>
                        <a:pt x="706681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</p:spPr>
            </p:sp>
            <p:sp>
              <p:nvSpPr>
                <p:cNvPr id="213" name="TextBox 94">
                  <a:extLst>
                    <a:ext uri="{FF2B5EF4-FFF2-40B4-BE49-F238E27FC236}">
                      <a16:creationId xmlns:a16="http://schemas.microsoft.com/office/drawing/2014/main" id="{EDA137DA-D396-7A43-B216-13361F736A4C}"/>
                    </a:ext>
                  </a:extLst>
                </p:cNvPr>
                <p:cNvSpPr txBox="1"/>
                <p:nvPr/>
              </p:nvSpPr>
              <p:spPr>
                <a:xfrm>
                  <a:off x="76203" y="207901"/>
                  <a:ext cx="1289597" cy="119273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30" rtl="0" eaLnBrk="1" fontAlgn="auto" latinLnBrk="0" hangingPunct="1">
                    <a:lnSpc>
                      <a:spcPts val="158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24</a:t>
                  </a:r>
                </a:p>
              </p:txBody>
            </p:sp>
          </p:grpSp>
          <p:sp>
            <p:nvSpPr>
              <p:cNvPr id="214" name="TextBox 95">
                <a:extLst>
                  <a:ext uri="{FF2B5EF4-FFF2-40B4-BE49-F238E27FC236}">
                    <a16:creationId xmlns:a16="http://schemas.microsoft.com/office/drawing/2014/main" id="{4A7D33FF-B87F-2C40-A65D-2540E861AEFA}"/>
                  </a:ext>
                </a:extLst>
              </p:cNvPr>
              <p:cNvSpPr txBox="1"/>
              <p:nvPr/>
            </p:nvSpPr>
            <p:spPr>
              <a:xfrm>
                <a:off x="11019878" y="7163554"/>
                <a:ext cx="1158467" cy="341825"/>
              </a:xfrm>
              <a:prstGeom prst="rect">
                <a:avLst/>
              </a:prstGeom>
              <a:solidFill>
                <a:srgbClr val="009193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Sync (3 JP)</a:t>
                </a:r>
              </a:p>
            </p:txBody>
          </p:sp>
          <p:grpSp>
            <p:nvGrpSpPr>
              <p:cNvPr id="215" name="Group 96">
                <a:extLst>
                  <a:ext uri="{FF2B5EF4-FFF2-40B4-BE49-F238E27FC236}">
                    <a16:creationId xmlns:a16="http://schemas.microsoft.com/office/drawing/2014/main" id="{DC845C5B-4788-E94C-80DC-0A26BEF89226}"/>
                  </a:ext>
                </a:extLst>
              </p:cNvPr>
              <p:cNvGrpSpPr/>
              <p:nvPr/>
            </p:nvGrpSpPr>
            <p:grpSpPr>
              <a:xfrm>
                <a:off x="10515600" y="8069692"/>
                <a:ext cx="447005" cy="449009"/>
                <a:chOff x="28602" y="0"/>
                <a:chExt cx="1413361" cy="1419696"/>
              </a:xfrm>
            </p:grpSpPr>
            <p:sp>
              <p:nvSpPr>
                <p:cNvPr id="216" name="Freeform 97">
                  <a:extLst>
                    <a:ext uri="{FF2B5EF4-FFF2-40B4-BE49-F238E27FC236}">
                      <a16:creationId xmlns:a16="http://schemas.microsoft.com/office/drawing/2014/main" id="{18BB9285-FF3F-5543-B1CF-E5B68D8F23E1}"/>
                    </a:ext>
                  </a:extLst>
                </p:cNvPr>
                <p:cNvSpPr/>
                <p:nvPr/>
              </p:nvSpPr>
              <p:spPr>
                <a:xfrm>
                  <a:off x="28602" y="0"/>
                  <a:ext cx="1413361" cy="1419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361" h="1419696">
                      <a:moveTo>
                        <a:pt x="706680" y="0"/>
                      </a:moveTo>
                      <a:cubicBezTo>
                        <a:pt x="1097479" y="1748"/>
                        <a:pt x="1413360" y="319045"/>
                        <a:pt x="1413360" y="709848"/>
                      </a:cubicBezTo>
                      <a:cubicBezTo>
                        <a:pt x="1413360" y="1100651"/>
                        <a:pt x="1097479" y="1417948"/>
                        <a:pt x="706680" y="1419696"/>
                      </a:cubicBezTo>
                      <a:cubicBezTo>
                        <a:pt x="315881" y="1417948"/>
                        <a:pt x="0" y="1100651"/>
                        <a:pt x="0" y="709848"/>
                      </a:cubicBezTo>
                      <a:cubicBezTo>
                        <a:pt x="0" y="319045"/>
                        <a:pt x="315881" y="1748"/>
                        <a:pt x="70668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</p:spPr>
            </p:sp>
            <p:sp>
              <p:nvSpPr>
                <p:cNvPr id="217" name="TextBox 98">
                  <a:extLst>
                    <a:ext uri="{FF2B5EF4-FFF2-40B4-BE49-F238E27FC236}">
                      <a16:creationId xmlns:a16="http://schemas.microsoft.com/office/drawing/2014/main" id="{B5BF04C2-211B-6D43-824D-0CAC09CD3FDE}"/>
                    </a:ext>
                  </a:extLst>
                </p:cNvPr>
                <p:cNvSpPr txBox="1"/>
                <p:nvPr/>
              </p:nvSpPr>
              <p:spPr>
                <a:xfrm>
                  <a:off x="76200" y="231292"/>
                  <a:ext cx="1365763" cy="1172023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30" rtl="0" eaLnBrk="1" fontAlgn="auto" latinLnBrk="0" hangingPunct="1">
                    <a:lnSpc>
                      <a:spcPts val="158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37</a:t>
                  </a:r>
                </a:p>
              </p:txBody>
            </p:sp>
          </p:grpSp>
          <p:sp>
            <p:nvSpPr>
              <p:cNvPr id="218" name="TextBox 99">
                <a:extLst>
                  <a:ext uri="{FF2B5EF4-FFF2-40B4-BE49-F238E27FC236}">
                    <a16:creationId xmlns:a16="http://schemas.microsoft.com/office/drawing/2014/main" id="{5F87DC16-F44E-284C-ACC9-586F6E8E0B1B}"/>
                  </a:ext>
                </a:extLst>
              </p:cNvPr>
              <p:cNvSpPr txBox="1"/>
              <p:nvPr/>
            </p:nvSpPr>
            <p:spPr>
              <a:xfrm>
                <a:off x="10995194" y="8603020"/>
                <a:ext cx="1752248" cy="341825"/>
              </a:xfrm>
              <a:prstGeom prst="rect">
                <a:avLst/>
              </a:prstGeom>
              <a:solidFill>
                <a:srgbClr val="009193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Klasikal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II (6 JP)</a:t>
                </a:r>
              </a:p>
            </p:txBody>
          </p:sp>
          <p:sp>
            <p:nvSpPr>
              <p:cNvPr id="222" name="TextBox 91">
                <a:extLst>
                  <a:ext uri="{FF2B5EF4-FFF2-40B4-BE49-F238E27FC236}">
                    <a16:creationId xmlns:a16="http://schemas.microsoft.com/office/drawing/2014/main" id="{F25D5DA8-BC15-EF4B-81DC-F36A04721E79}"/>
                  </a:ext>
                </a:extLst>
              </p:cNvPr>
              <p:cNvSpPr txBox="1"/>
              <p:nvPr/>
            </p:nvSpPr>
            <p:spPr>
              <a:xfrm>
                <a:off x="12192000" y="6703557"/>
                <a:ext cx="5486400" cy="341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Pembuatan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Konsepsi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Penjelasan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223" name="TextBox 91">
                <a:extLst>
                  <a:ext uri="{FF2B5EF4-FFF2-40B4-BE49-F238E27FC236}">
                    <a16:creationId xmlns:a16="http://schemas.microsoft.com/office/drawing/2014/main" id="{B4C5F872-69F1-DA4C-BD52-A4673947C5BD}"/>
                  </a:ext>
                </a:extLst>
              </p:cNvPr>
              <p:cNvSpPr txBox="1"/>
              <p:nvPr/>
            </p:nvSpPr>
            <p:spPr>
              <a:xfrm>
                <a:off x="12228302" y="7145760"/>
                <a:ext cx="5054354" cy="341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Pembuatan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Penyusunan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224" name="TextBox 91">
                <a:extLst>
                  <a:ext uri="{FF2B5EF4-FFF2-40B4-BE49-F238E27FC236}">
                    <a16:creationId xmlns:a16="http://schemas.microsoft.com/office/drawing/2014/main" id="{50EDABF7-BCAC-B243-A5CF-6841092C1D98}"/>
                  </a:ext>
                </a:extLst>
              </p:cNvPr>
              <p:cNvSpPr txBox="1"/>
              <p:nvPr/>
            </p:nvSpPr>
            <p:spPr>
              <a:xfrm>
                <a:off x="12621291" y="8105817"/>
                <a:ext cx="4661363" cy="341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Pembuatan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Penyusunan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grpSp>
            <p:nvGrpSpPr>
              <p:cNvPr id="225" name="Group 96">
                <a:extLst>
                  <a:ext uri="{FF2B5EF4-FFF2-40B4-BE49-F238E27FC236}">
                    <a16:creationId xmlns:a16="http://schemas.microsoft.com/office/drawing/2014/main" id="{CBFA095D-DF12-764D-A755-1534A291886E}"/>
                  </a:ext>
                </a:extLst>
              </p:cNvPr>
              <p:cNvGrpSpPr/>
              <p:nvPr/>
            </p:nvGrpSpPr>
            <p:grpSpPr>
              <a:xfrm>
                <a:off x="10286818" y="8529833"/>
                <a:ext cx="685623" cy="449009"/>
                <a:chOff x="28602" y="0"/>
                <a:chExt cx="1413361" cy="1419696"/>
              </a:xfrm>
            </p:grpSpPr>
            <p:sp>
              <p:nvSpPr>
                <p:cNvPr id="226" name="Freeform 97">
                  <a:extLst>
                    <a:ext uri="{FF2B5EF4-FFF2-40B4-BE49-F238E27FC236}">
                      <a16:creationId xmlns:a16="http://schemas.microsoft.com/office/drawing/2014/main" id="{51856EA5-8EED-EB45-9BF6-CEACBF71BA5B}"/>
                    </a:ext>
                  </a:extLst>
                </p:cNvPr>
                <p:cNvSpPr/>
                <p:nvPr/>
              </p:nvSpPr>
              <p:spPr>
                <a:xfrm>
                  <a:off x="28602" y="0"/>
                  <a:ext cx="1413361" cy="1419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361" h="1419696">
                      <a:moveTo>
                        <a:pt x="706680" y="0"/>
                      </a:moveTo>
                      <a:cubicBezTo>
                        <a:pt x="1097479" y="1748"/>
                        <a:pt x="1413360" y="319045"/>
                        <a:pt x="1413360" y="709848"/>
                      </a:cubicBezTo>
                      <a:cubicBezTo>
                        <a:pt x="1413360" y="1100651"/>
                        <a:pt x="1097479" y="1417948"/>
                        <a:pt x="706680" y="1419696"/>
                      </a:cubicBezTo>
                      <a:cubicBezTo>
                        <a:pt x="315881" y="1417948"/>
                        <a:pt x="0" y="1100651"/>
                        <a:pt x="0" y="709848"/>
                      </a:cubicBezTo>
                      <a:cubicBezTo>
                        <a:pt x="0" y="319045"/>
                        <a:pt x="315881" y="1748"/>
                        <a:pt x="70668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</p:spPr>
            </p:sp>
            <p:sp>
              <p:nvSpPr>
                <p:cNvPr id="227" name="TextBox 98">
                  <a:extLst>
                    <a:ext uri="{FF2B5EF4-FFF2-40B4-BE49-F238E27FC236}">
                      <a16:creationId xmlns:a16="http://schemas.microsoft.com/office/drawing/2014/main" id="{C382F60C-638E-2748-80D6-205239AD642A}"/>
                    </a:ext>
                  </a:extLst>
                </p:cNvPr>
                <p:cNvSpPr txBox="1"/>
                <p:nvPr/>
              </p:nvSpPr>
              <p:spPr>
                <a:xfrm>
                  <a:off x="76200" y="231292"/>
                  <a:ext cx="1365763" cy="1172023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30" rtl="0" eaLnBrk="1" fontAlgn="auto" latinLnBrk="0" hangingPunct="1">
                    <a:lnSpc>
                      <a:spcPts val="158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104</a:t>
                  </a:r>
                </a:p>
              </p:txBody>
            </p:sp>
          </p:grpSp>
          <p:sp>
            <p:nvSpPr>
              <p:cNvPr id="228" name="TextBox 91">
                <a:extLst>
                  <a:ext uri="{FF2B5EF4-FFF2-40B4-BE49-F238E27FC236}">
                    <a16:creationId xmlns:a16="http://schemas.microsoft.com/office/drawing/2014/main" id="{A88E2636-2FBE-BA44-BCD1-154DA5B0DD7F}"/>
                  </a:ext>
                </a:extLst>
              </p:cNvPr>
              <p:cNvSpPr txBox="1"/>
              <p:nvPr/>
            </p:nvSpPr>
            <p:spPr>
              <a:xfrm>
                <a:off x="12771065" y="8616486"/>
                <a:ext cx="2011736" cy="341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Penilaian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endPara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TextBox 99">
                <a:extLst>
                  <a:ext uri="{FF2B5EF4-FFF2-40B4-BE49-F238E27FC236}">
                    <a16:creationId xmlns:a16="http://schemas.microsoft.com/office/drawing/2014/main" id="{7FA09099-0503-044C-962A-A3E383C06490}"/>
                  </a:ext>
                </a:extLst>
              </p:cNvPr>
              <p:cNvSpPr txBox="1"/>
              <p:nvPr/>
            </p:nvSpPr>
            <p:spPr>
              <a:xfrm>
                <a:off x="11003045" y="8115300"/>
                <a:ext cx="1577807" cy="341825"/>
              </a:xfrm>
              <a:prstGeom prst="rect">
                <a:avLst/>
              </a:prstGeom>
              <a:solidFill>
                <a:srgbClr val="009193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Klasikal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 (3 JP)</a:t>
                </a:r>
              </a:p>
            </p:txBody>
          </p:sp>
          <p:pic>
            <p:nvPicPr>
              <p:cNvPr id="53" name="Picture 53"/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54971" y="9059485"/>
                <a:ext cx="416994" cy="424561"/>
              </a:xfrm>
              <a:prstGeom prst="rect">
                <a:avLst/>
              </a:prstGeom>
            </p:spPr>
          </p:pic>
          <p:sp>
            <p:nvSpPr>
              <p:cNvPr id="246" name="Rounded Rectangle 245">
                <a:extLst>
                  <a:ext uri="{FF2B5EF4-FFF2-40B4-BE49-F238E27FC236}">
                    <a16:creationId xmlns:a16="http://schemas.microsoft.com/office/drawing/2014/main" id="{5B25012A-3CEE-6141-B777-A3410183FF79}"/>
                  </a:ext>
                </a:extLst>
              </p:cNvPr>
              <p:cNvSpPr/>
              <p:nvPr/>
            </p:nvSpPr>
            <p:spPr>
              <a:xfrm>
                <a:off x="7769318" y="1902107"/>
                <a:ext cx="2077865" cy="715109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242085" y="1636723"/>
                <a:ext cx="3086098" cy="11832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233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66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Tema</a:t>
                </a:r>
                <a:r>
                  <a:rPr kumimoji="0" lang="en-US" sz="1666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PKN</a:t>
                </a:r>
              </a:p>
            </p:txBody>
          </p:sp>
          <p:cxnSp>
            <p:nvCxnSpPr>
              <p:cNvPr id="144" name="Elbow Connector 143">
                <a:extLst>
                  <a:ext uri="{FF2B5EF4-FFF2-40B4-BE49-F238E27FC236}">
                    <a16:creationId xmlns:a16="http://schemas.microsoft.com/office/drawing/2014/main" id="{E585A461-D798-FC43-B9C9-C0B434AD494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2773722" y="4796478"/>
                <a:ext cx="1094678" cy="524418"/>
              </a:xfrm>
              <a:prstGeom prst="bentConnector3">
                <a:avLst>
                  <a:gd name="adj1" fmla="val 102207"/>
                </a:avLst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Elbow Connector 168">
                <a:extLst>
                  <a:ext uri="{FF2B5EF4-FFF2-40B4-BE49-F238E27FC236}">
                    <a16:creationId xmlns:a16="http://schemas.microsoft.com/office/drawing/2014/main" id="{AFF475AA-F6DC-3243-A180-8D1769E9CC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1735" y="2200492"/>
                <a:ext cx="3736196" cy="268023"/>
              </a:xfrm>
              <a:prstGeom prst="bentConnector2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36">
                <a:extLst>
                  <a:ext uri="{FF2B5EF4-FFF2-40B4-BE49-F238E27FC236}">
                    <a16:creationId xmlns:a16="http://schemas.microsoft.com/office/drawing/2014/main" id="{87796D80-D6D9-7E43-9E19-BF248F52E774}"/>
                  </a:ext>
                </a:extLst>
              </p:cNvPr>
              <p:cNvGrpSpPr/>
              <p:nvPr/>
            </p:nvGrpSpPr>
            <p:grpSpPr>
              <a:xfrm>
                <a:off x="12045758" y="1823476"/>
                <a:ext cx="3100878" cy="2711660"/>
                <a:chOff x="0" y="-57150"/>
                <a:chExt cx="1950519" cy="1340889"/>
              </a:xfrm>
            </p:grpSpPr>
            <p:sp>
              <p:nvSpPr>
                <p:cNvPr id="97" name="Freeform 37">
                  <a:extLst>
                    <a:ext uri="{FF2B5EF4-FFF2-40B4-BE49-F238E27FC236}">
                      <a16:creationId xmlns:a16="http://schemas.microsoft.com/office/drawing/2014/main" id="{DDB71ACD-17A4-8E41-939C-8541E5560DEA}"/>
                    </a:ext>
                  </a:extLst>
                </p:cNvPr>
                <p:cNvSpPr/>
                <p:nvPr/>
              </p:nvSpPr>
              <p:spPr>
                <a:xfrm>
                  <a:off x="383578" y="266383"/>
                  <a:ext cx="1566941" cy="101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573" h="1282456">
                      <a:moveTo>
                        <a:pt x="0" y="0"/>
                      </a:moveTo>
                      <a:lnTo>
                        <a:pt x="2396573" y="0"/>
                      </a:lnTo>
                      <a:lnTo>
                        <a:pt x="2396573" y="1282456"/>
                      </a:lnTo>
                      <a:lnTo>
                        <a:pt x="0" y="1282456"/>
                      </a:lnTo>
                      <a:close/>
                    </a:path>
                  </a:pathLst>
                </a:custGeom>
                <a:solidFill>
                  <a:srgbClr val="C9E265">
                    <a:alpha val="32941"/>
                  </a:srgbClr>
                </a:solidFill>
              </p:spPr>
              <p:txBody>
                <a:bodyPr/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TextBox 38">
                  <a:extLst>
                    <a:ext uri="{FF2B5EF4-FFF2-40B4-BE49-F238E27FC236}">
                      <a16:creationId xmlns:a16="http://schemas.microsoft.com/office/drawing/2014/main" id="{A90BBD6C-6832-F349-AF6B-C49F3C18C059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812800" cy="8699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30" rtl="0" eaLnBrk="1" fontAlgn="auto" latinLnBrk="0" hangingPunct="1">
                    <a:lnSpc>
                      <a:spcPts val="1773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0A6ABB7-4DDF-9441-902D-19F0B1C2F7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42122" y="4481202"/>
                <a:ext cx="0" cy="315276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Elbow Connector 115">
                <a:extLst>
                  <a:ext uri="{FF2B5EF4-FFF2-40B4-BE49-F238E27FC236}">
                    <a16:creationId xmlns:a16="http://schemas.microsoft.com/office/drawing/2014/main" id="{D2E2E425-054E-354C-8F17-284A71A2634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848063" y="3065406"/>
                <a:ext cx="3078566" cy="2249294"/>
              </a:xfrm>
              <a:prstGeom prst="bentConnector3">
                <a:avLst>
                  <a:gd name="adj1" fmla="val 100122"/>
                </a:avLst>
              </a:prstGeom>
              <a:ln w="762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Elbow Connector 144">
                <a:extLst>
                  <a:ext uri="{FF2B5EF4-FFF2-40B4-BE49-F238E27FC236}">
                    <a16:creationId xmlns:a16="http://schemas.microsoft.com/office/drawing/2014/main" id="{1E001BB0-7E5B-2B42-A861-3146D2343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2576" y="4535876"/>
                <a:ext cx="3895138" cy="837921"/>
              </a:xfrm>
              <a:prstGeom prst="bentConnector3">
                <a:avLst>
                  <a:gd name="adj1" fmla="val 99713"/>
                </a:avLst>
              </a:prstGeom>
              <a:ln w="57150">
                <a:solidFill>
                  <a:srgbClr val="7030A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95">
                <a:extLst>
                  <a:ext uri="{FF2B5EF4-FFF2-40B4-BE49-F238E27FC236}">
                    <a16:creationId xmlns:a16="http://schemas.microsoft.com/office/drawing/2014/main" id="{57FBDC4C-A614-C740-A0DD-F4CAEF7994A4}"/>
                  </a:ext>
                </a:extLst>
              </p:cNvPr>
              <p:cNvSpPr txBox="1"/>
              <p:nvPr/>
            </p:nvSpPr>
            <p:spPr>
              <a:xfrm>
                <a:off x="10972800" y="7599696"/>
                <a:ext cx="1158467" cy="335091"/>
              </a:xfrm>
              <a:prstGeom prst="rect">
                <a:avLst/>
              </a:prstGeom>
              <a:solidFill>
                <a:srgbClr val="009193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ASync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(3 JP)</a:t>
                </a:r>
              </a:p>
            </p:txBody>
          </p:sp>
          <p:sp>
            <p:nvSpPr>
              <p:cNvPr id="79" name="TextBox 91">
                <a:extLst>
                  <a:ext uri="{FF2B5EF4-FFF2-40B4-BE49-F238E27FC236}">
                    <a16:creationId xmlns:a16="http://schemas.microsoft.com/office/drawing/2014/main" id="{F832E1AA-EB16-9444-9FA9-708625917ADA}"/>
                  </a:ext>
                </a:extLst>
              </p:cNvPr>
              <p:cNvSpPr txBox="1"/>
              <p:nvPr/>
            </p:nvSpPr>
            <p:spPr>
              <a:xfrm>
                <a:off x="12181224" y="7581900"/>
                <a:ext cx="4661363" cy="341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Pembuatan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en-US" sz="13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Penyusunan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33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r>
                  <a:rPr kumimoji="0" 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148EF14-01F7-8C4B-9055-26D40C8A4672}"/>
                  </a:ext>
                </a:extLst>
              </p:cNvPr>
              <p:cNvSpPr txBox="1"/>
              <p:nvPr/>
            </p:nvSpPr>
            <p:spPr>
              <a:xfrm>
                <a:off x="5638478" y="9867124"/>
                <a:ext cx="3268772" cy="41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Bahan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Penyusunan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Polbrief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0A6ABB7-4DDF-9441-902D-19F0B1C2F7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0" y="4516178"/>
                <a:ext cx="5014" cy="833699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68FA371-8994-4123-A0D7-B0F4D062AACC}"/>
                  </a:ext>
                </a:extLst>
              </p:cNvPr>
              <p:cNvSpPr/>
              <p:nvPr/>
            </p:nvSpPr>
            <p:spPr>
              <a:xfrm>
                <a:off x="1434337" y="2139801"/>
                <a:ext cx="2311581" cy="106194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Penulisan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Laporan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VKN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sesuai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Pedoman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VKN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36B245A-0A11-467A-A703-EC27DFD598C6}"/>
                  </a:ext>
                </a:extLst>
              </p:cNvPr>
              <p:cNvSpPr/>
              <p:nvPr/>
            </p:nvSpPr>
            <p:spPr>
              <a:xfrm>
                <a:off x="337751" y="3501945"/>
                <a:ext cx="2311581" cy="148969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Laporan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Kelompok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Maks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5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Hlm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Lesson Learn Strategic Leadership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DF41C0CC-51D0-46A4-93FB-D82856606B76}"/>
                  </a:ext>
                </a:extLst>
              </p:cNvPr>
              <p:cNvSpPr/>
              <p:nvPr/>
            </p:nvSpPr>
            <p:spPr>
              <a:xfrm>
                <a:off x="2905121" y="3473196"/>
                <a:ext cx="2311581" cy="150618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Laporan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Individu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Maks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2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Hlm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Learning Journal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9CD1C4BB-3DEA-4F60-BABB-2E75410FD446}"/>
                  </a:ext>
                </a:extLst>
              </p:cNvPr>
              <p:cNvSpPr/>
              <p:nvPr/>
            </p:nvSpPr>
            <p:spPr>
              <a:xfrm>
                <a:off x="15918792" y="4115182"/>
                <a:ext cx="2311581" cy="106194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Penulisan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Pol. Brief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sesuai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Modul Pol. Brief (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Maks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10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Hlm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8C4EF5-2CA3-4439-998E-1F3E26F23805}"/>
                  </a:ext>
                </a:extLst>
              </p:cNvPr>
              <p:cNvSpPr/>
              <p:nvPr/>
            </p:nvSpPr>
            <p:spPr>
              <a:xfrm>
                <a:off x="10261419" y="332496"/>
                <a:ext cx="3606980" cy="15234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Tema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Nasional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lvl="0" defTabSz="609630">
                  <a:defRPr/>
                </a:pPr>
                <a:r>
                  <a:rPr lang="en-US" altLang="ko-KR" sz="1200" b="1" dirty="0" smtClean="0">
                    <a:cs typeface="Arial" pitchFamily="34" charset="0"/>
                  </a:rPr>
                  <a:t>“</a:t>
                </a:r>
                <a:r>
                  <a:rPr lang="en-US" altLang="ko-KR" sz="1200" b="1" dirty="0" err="1" smtClean="0">
                    <a:cs typeface="Arial" pitchFamily="34" charset="0"/>
                  </a:rPr>
                  <a:t>Penguatan</a:t>
                </a:r>
                <a:r>
                  <a:rPr lang="en-US" altLang="ko-KR" sz="1200" b="1" dirty="0" smtClean="0"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cs typeface="Arial" pitchFamily="34" charset="0"/>
                  </a:rPr>
                  <a:t>Peran</a:t>
                </a:r>
                <a:r>
                  <a:rPr lang="en-US" altLang="ko-KR" sz="1200" b="1" dirty="0"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cs typeface="Arial" pitchFamily="34" charset="0"/>
                  </a:rPr>
                  <a:t>Kepemimpinan</a:t>
                </a:r>
                <a:r>
                  <a:rPr lang="en-US" altLang="ko-KR" sz="1200" b="1" dirty="0">
                    <a:cs typeface="Arial" pitchFamily="34" charset="0"/>
                  </a:rPr>
                  <a:t> Nasional </a:t>
                </a:r>
                <a:r>
                  <a:rPr lang="en-US" altLang="ko-KR" sz="1200" b="1" dirty="0" err="1">
                    <a:cs typeface="Arial" pitchFamily="34" charset="0"/>
                  </a:rPr>
                  <a:t>dalam</a:t>
                </a:r>
                <a:r>
                  <a:rPr lang="en-US" altLang="ko-KR" sz="1200" b="1" dirty="0"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cs typeface="Arial" pitchFamily="34" charset="0"/>
                  </a:rPr>
                  <a:t>Transformasi</a:t>
                </a:r>
                <a:r>
                  <a:rPr lang="en-US" altLang="ko-KR" sz="1200" b="1" dirty="0">
                    <a:cs typeface="Arial" pitchFamily="34" charset="0"/>
                  </a:rPr>
                  <a:t> Tata </a:t>
                </a:r>
                <a:r>
                  <a:rPr lang="en-US" altLang="ko-KR" sz="1200" b="1" dirty="0" err="1">
                    <a:cs typeface="Arial" pitchFamily="34" charset="0"/>
                  </a:rPr>
                  <a:t>Kelola</a:t>
                </a:r>
                <a:r>
                  <a:rPr lang="en-US" altLang="ko-KR" sz="1200" b="1" dirty="0"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cs typeface="Arial" pitchFamily="34" charset="0"/>
                  </a:rPr>
                  <a:t>Pemerintahan</a:t>
                </a:r>
                <a:r>
                  <a:rPr lang="en-US" altLang="ko-KR" sz="1200" b="1" dirty="0"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cs typeface="Arial" pitchFamily="34" charset="0"/>
                  </a:rPr>
                  <a:t>Untuk</a:t>
                </a:r>
                <a:r>
                  <a:rPr lang="en-US" altLang="ko-KR" sz="1200" b="1" dirty="0"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cs typeface="Arial" pitchFamily="34" charset="0"/>
                  </a:rPr>
                  <a:t>Mewujudkan</a:t>
                </a:r>
                <a:r>
                  <a:rPr lang="en-US" altLang="ko-KR" sz="1200" b="1" dirty="0"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cs typeface="Arial" pitchFamily="34" charset="0"/>
                  </a:rPr>
                  <a:t>Visi</a:t>
                </a:r>
                <a:r>
                  <a:rPr lang="en-US" altLang="ko-KR" sz="1200" b="1" dirty="0">
                    <a:cs typeface="Arial" pitchFamily="34" charset="0"/>
                  </a:rPr>
                  <a:t> Indonesia </a:t>
                </a:r>
                <a:r>
                  <a:rPr lang="en-US" altLang="ko-KR" sz="1200" b="1" dirty="0" smtClean="0">
                    <a:cs typeface="Arial" pitchFamily="34" charset="0"/>
                  </a:rPr>
                  <a:t>2029”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EDD2E9B-B275-4DC6-A00E-D40F6E5C0179}"/>
                  </a:ext>
                </a:extLst>
              </p:cNvPr>
              <p:cNvCxnSpPr>
                <a:cxnSpLocks/>
                <a:stCxn id="6" idx="1"/>
                <a:endCxn id="7" idx="0"/>
              </p:cNvCxnSpPr>
              <p:nvPr/>
            </p:nvCxnSpPr>
            <p:spPr>
              <a:xfrm rot="10800000" flipV="1">
                <a:off x="8785137" y="1094242"/>
                <a:ext cx="1476284" cy="542480"/>
              </a:xfrm>
              <a:prstGeom prst="bentConnector2">
                <a:avLst/>
              </a:prstGeom>
              <a:ln w="28575"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A97535C-1DB9-4248-8B60-48705E402F4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1403179" y="2451715"/>
                <a:ext cx="1872145" cy="632616"/>
              </a:xfrm>
              <a:prstGeom prst="bentConnector3">
                <a:avLst>
                  <a:gd name="adj1" fmla="val 99860"/>
                </a:avLst>
              </a:prstGeom>
              <a:ln w="28575">
                <a:prstDash val="dash"/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228A4EC-B236-47DE-8C66-896BF608BF2F}"/>
                </a:ext>
              </a:extLst>
            </p:cNvPr>
            <p:cNvGrpSpPr/>
            <p:nvPr/>
          </p:nvGrpSpPr>
          <p:grpSpPr>
            <a:xfrm>
              <a:off x="12978925" y="2618767"/>
              <a:ext cx="1933407" cy="480126"/>
              <a:chOff x="10891000" y="4232391"/>
              <a:chExt cx="1933407" cy="480126"/>
            </a:xfrm>
          </p:grpSpPr>
          <p:sp>
            <p:nvSpPr>
              <p:cNvPr id="105" name="Rounded Rectangle 141">
                <a:extLst>
                  <a:ext uri="{FF2B5EF4-FFF2-40B4-BE49-F238E27FC236}">
                    <a16:creationId xmlns:a16="http://schemas.microsoft.com/office/drawing/2014/main" id="{2A367710-4989-4265-AF3D-D71FE0D3B9CE}"/>
                  </a:ext>
                </a:extLst>
              </p:cNvPr>
              <p:cNvSpPr/>
              <p:nvPr/>
            </p:nvSpPr>
            <p:spPr>
              <a:xfrm>
                <a:off x="10899352" y="4275491"/>
                <a:ext cx="1925055" cy="380328"/>
              </a:xfrm>
              <a:prstGeom prst="roundRect">
                <a:avLst/>
              </a:prstGeom>
              <a:solidFill>
                <a:srgbClr val="009051"/>
              </a:solidFill>
              <a:ln>
                <a:solidFill>
                  <a:srgbClr val="009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TextBox 34">
                <a:extLst>
                  <a:ext uri="{FF2B5EF4-FFF2-40B4-BE49-F238E27FC236}">
                    <a16:creationId xmlns:a16="http://schemas.microsoft.com/office/drawing/2014/main" id="{46178AFA-3D2F-4DD9-905E-71D48A86CE1F}"/>
                  </a:ext>
                </a:extLst>
              </p:cNvPr>
              <p:cNvSpPr txBox="1"/>
              <p:nvPr/>
            </p:nvSpPr>
            <p:spPr>
              <a:xfrm>
                <a:off x="10891000" y="4232391"/>
                <a:ext cx="1925058" cy="480126"/>
              </a:xfrm>
              <a:prstGeom prst="rect">
                <a:avLst/>
              </a:prstGeom>
            </p:spPr>
            <p:txBody>
              <a:bodyPr lIns="33867" tIns="33867" rIns="33867" bIns="33867" rtlCol="0" anchor="t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6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 </a:t>
                </a:r>
                <a:r>
                  <a:rPr kumimoji="0" lang="en-US" sz="1266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Tema</a:t>
                </a:r>
                <a:r>
                  <a:rPr kumimoji="0" lang="en-US" sz="1266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PKN (1)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EFC6FE4-D11B-4412-BC88-5D790FD47499}"/>
                </a:ext>
              </a:extLst>
            </p:cNvPr>
            <p:cNvGrpSpPr/>
            <p:nvPr/>
          </p:nvGrpSpPr>
          <p:grpSpPr>
            <a:xfrm>
              <a:off x="12962092" y="3367272"/>
              <a:ext cx="1941889" cy="480126"/>
              <a:chOff x="10874167" y="4509143"/>
              <a:chExt cx="1941889" cy="480126"/>
            </a:xfrm>
          </p:grpSpPr>
          <p:sp>
            <p:nvSpPr>
              <p:cNvPr id="110" name="Rounded Rectangle 141">
                <a:extLst>
                  <a:ext uri="{FF2B5EF4-FFF2-40B4-BE49-F238E27FC236}">
                    <a16:creationId xmlns:a16="http://schemas.microsoft.com/office/drawing/2014/main" id="{C90DB47C-2243-497D-BA3B-69BDE9542D0D}"/>
                  </a:ext>
                </a:extLst>
              </p:cNvPr>
              <p:cNvSpPr/>
              <p:nvPr/>
            </p:nvSpPr>
            <p:spPr>
              <a:xfrm>
                <a:off x="10874167" y="4558241"/>
                <a:ext cx="1925058" cy="380328"/>
              </a:xfrm>
              <a:prstGeom prst="roundRect">
                <a:avLst/>
              </a:prstGeom>
              <a:solidFill>
                <a:srgbClr val="009051"/>
              </a:solidFill>
              <a:ln>
                <a:solidFill>
                  <a:srgbClr val="009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TextBox 34">
                <a:extLst>
                  <a:ext uri="{FF2B5EF4-FFF2-40B4-BE49-F238E27FC236}">
                    <a16:creationId xmlns:a16="http://schemas.microsoft.com/office/drawing/2014/main" id="{97E8578B-74AF-4154-AFDB-DDE94FE819F9}"/>
                  </a:ext>
                </a:extLst>
              </p:cNvPr>
              <p:cNvSpPr txBox="1"/>
              <p:nvPr/>
            </p:nvSpPr>
            <p:spPr>
              <a:xfrm>
                <a:off x="10891000" y="4509143"/>
                <a:ext cx="1925056" cy="480126"/>
              </a:xfrm>
              <a:prstGeom prst="rect">
                <a:avLst/>
              </a:prstGeom>
            </p:spPr>
            <p:txBody>
              <a:bodyPr lIns="33867" tIns="33867" rIns="33867" bIns="33867" rtlCol="0" anchor="t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6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 </a:t>
                </a:r>
                <a:r>
                  <a:rPr kumimoji="0" lang="en-US" sz="1266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Tema</a:t>
                </a:r>
                <a:r>
                  <a:rPr kumimoji="0" lang="en-US" sz="1266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PKN (2)</a:t>
                </a:r>
              </a:p>
            </p:txBody>
          </p:sp>
        </p:grp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C581BAC-5B00-46AB-A9C1-3880830144A1}"/>
              </a:ext>
            </a:extLst>
          </p:cNvPr>
          <p:cNvCxnSpPr>
            <a:cxnSpLocks/>
          </p:cNvCxnSpPr>
          <p:nvPr/>
        </p:nvCxnSpPr>
        <p:spPr>
          <a:xfrm>
            <a:off x="5951557" y="1642911"/>
            <a:ext cx="0" cy="23112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89E0E13-BAF5-D245-9847-F2134A23B3E1}"/>
              </a:ext>
            </a:extLst>
          </p:cNvPr>
          <p:cNvSpPr/>
          <p:nvPr/>
        </p:nvSpPr>
        <p:spPr>
          <a:xfrm>
            <a:off x="3613508" y="2631437"/>
            <a:ext cx="2496897" cy="7794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D50630-51A4-EF46-B2A7-A8C9AA8262FD}"/>
              </a:ext>
            </a:extLst>
          </p:cNvPr>
          <p:cNvSpPr/>
          <p:nvPr/>
        </p:nvSpPr>
        <p:spPr>
          <a:xfrm>
            <a:off x="6700415" y="2108078"/>
            <a:ext cx="4858218" cy="20425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50813-D6DD-E74E-A062-B679EEA0A2EF}"/>
              </a:ext>
            </a:extLst>
          </p:cNvPr>
          <p:cNvSpPr/>
          <p:nvPr/>
        </p:nvSpPr>
        <p:spPr>
          <a:xfrm>
            <a:off x="667168" y="2329445"/>
            <a:ext cx="2424434" cy="1253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A19CF6-8EAB-4E68-95F0-CE6574ED2092}"/>
              </a:ext>
            </a:extLst>
          </p:cNvPr>
          <p:cNvSpPr txBox="1">
            <a:spLocks/>
          </p:cNvSpPr>
          <p:nvPr/>
        </p:nvSpPr>
        <p:spPr>
          <a:xfrm>
            <a:off x="2588623" y="734397"/>
            <a:ext cx="6252997" cy="637381"/>
          </a:xfrm>
          <a:prstGeom prst="roundRect">
            <a:avLst>
              <a:gd name="adj" fmla="val 36739"/>
            </a:avLst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j-ea"/>
                <a:cs typeface="+mj-cs"/>
              </a:rPr>
              <a:t>Tema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j-ea"/>
                <a:cs typeface="+mj-cs"/>
              </a:rPr>
              <a:t> PKN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F215F7-F465-2C46-B237-BE87BC18C798}"/>
              </a:ext>
            </a:extLst>
          </p:cNvPr>
          <p:cNvGrpSpPr/>
          <p:nvPr/>
        </p:nvGrpSpPr>
        <p:grpSpPr>
          <a:xfrm>
            <a:off x="734900" y="2401439"/>
            <a:ext cx="2272034" cy="552238"/>
            <a:chOff x="331469" y="2492832"/>
            <a:chExt cx="2249400" cy="69690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7F48F-9AF6-B043-BF3F-940FBCFC5476}"/>
                </a:ext>
              </a:extLst>
            </p:cNvPr>
            <p:cNvSpPr/>
            <p:nvPr/>
          </p:nvSpPr>
          <p:spPr>
            <a:xfrm>
              <a:off x="331469" y="2492832"/>
              <a:ext cx="2249400" cy="696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9C1DFE-296C-DC4F-B616-DAA85AD734FF}"/>
                </a:ext>
              </a:extLst>
            </p:cNvPr>
            <p:cNvSpPr txBox="1"/>
            <p:nvPr/>
          </p:nvSpPr>
          <p:spPr>
            <a:xfrm>
              <a:off x="357376" y="2624573"/>
              <a:ext cx="2223493" cy="5049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Tema Nasional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38DD39-B899-C647-BB4F-EE5C4165406B}"/>
              </a:ext>
            </a:extLst>
          </p:cNvPr>
          <p:cNvSpPr/>
          <p:nvPr/>
        </p:nvSpPr>
        <p:spPr>
          <a:xfrm>
            <a:off x="734900" y="3058071"/>
            <a:ext cx="2272034" cy="454405"/>
          </a:xfrm>
          <a:prstGeom prst="roundRect">
            <a:avLst>
              <a:gd name="adj" fmla="val 37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Dirumuskan LAN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F97656-7D9E-6A44-8488-D3B55FB311BB}"/>
              </a:ext>
            </a:extLst>
          </p:cNvPr>
          <p:cNvGrpSpPr/>
          <p:nvPr/>
        </p:nvGrpSpPr>
        <p:grpSpPr>
          <a:xfrm>
            <a:off x="3715164" y="2733035"/>
            <a:ext cx="2272034" cy="552238"/>
            <a:chOff x="331469" y="2492832"/>
            <a:chExt cx="2249400" cy="69690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0BC9F7-7D34-914F-99DF-338BA24C9A2B}"/>
                </a:ext>
              </a:extLst>
            </p:cNvPr>
            <p:cNvSpPr/>
            <p:nvPr/>
          </p:nvSpPr>
          <p:spPr>
            <a:xfrm>
              <a:off x="331469" y="2492832"/>
              <a:ext cx="2249400" cy="696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DB7D0-D35E-7143-91D9-777050AEC013}"/>
                </a:ext>
              </a:extLst>
            </p:cNvPr>
            <p:cNvSpPr txBox="1"/>
            <p:nvPr/>
          </p:nvSpPr>
          <p:spPr>
            <a:xfrm>
              <a:off x="357376" y="2624573"/>
              <a:ext cx="2223493" cy="5049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Tema Angkatan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698138-BC8F-3D49-AF2D-F969C49A7BB5}"/>
              </a:ext>
            </a:extLst>
          </p:cNvPr>
          <p:cNvGrpSpPr/>
          <p:nvPr/>
        </p:nvGrpSpPr>
        <p:grpSpPr>
          <a:xfrm>
            <a:off x="6862762" y="2239767"/>
            <a:ext cx="4591902" cy="552238"/>
            <a:chOff x="331469" y="2492832"/>
            <a:chExt cx="2249400" cy="696902"/>
          </a:xfrm>
          <a:solidFill>
            <a:schemeClr val="accent2">
              <a:lumMod val="25000"/>
              <a:lumOff val="75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212FD5-683D-3445-ACE0-604122912F5E}"/>
                </a:ext>
              </a:extLst>
            </p:cNvPr>
            <p:cNvSpPr/>
            <p:nvPr/>
          </p:nvSpPr>
          <p:spPr>
            <a:xfrm>
              <a:off x="331469" y="2492832"/>
              <a:ext cx="2249400" cy="696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79B12F-608F-0A40-9041-FA0FAE26EF2B}"/>
                </a:ext>
              </a:extLst>
            </p:cNvPr>
            <p:cNvSpPr txBox="1"/>
            <p:nvPr/>
          </p:nvSpPr>
          <p:spPr>
            <a:xfrm>
              <a:off x="357376" y="2624573"/>
              <a:ext cx="2223493" cy="5049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PKN II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7F9F56F-D55E-FA43-8C29-46F8D5428CE7}"/>
              </a:ext>
            </a:extLst>
          </p:cNvPr>
          <p:cNvSpPr/>
          <p:nvPr/>
        </p:nvSpPr>
        <p:spPr>
          <a:xfrm>
            <a:off x="6862762" y="2914770"/>
            <a:ext cx="4591902" cy="1110226"/>
          </a:xfrm>
          <a:prstGeom prst="roundRect">
            <a:avLst>
              <a:gd name="adj" fmla="val 3770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Lemdik</a:t>
            </a:r>
            <a:r>
              <a:rPr kumimoji="0" lang="id-ID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merumuskan tema angkatan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/>
                </a:solidFill>
                <a:latin typeface="Calibri" panose="020F0502020204030204"/>
              </a:rPr>
              <a:t>Perumusan tema angkatan melibatkan LAN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Tema angkatan dirumuskan sebelum penyelenggaraan PKN II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0ECAB43-D3DA-B348-A713-5060FE5054C6}"/>
              </a:ext>
            </a:extLst>
          </p:cNvPr>
          <p:cNvSpPr/>
          <p:nvPr/>
        </p:nvSpPr>
        <p:spPr>
          <a:xfrm>
            <a:off x="3244000" y="2407632"/>
            <a:ext cx="284900" cy="130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51195A8E-8C74-D544-9736-403894D07110}"/>
              </a:ext>
            </a:extLst>
          </p:cNvPr>
          <p:cNvSpPr/>
          <p:nvPr/>
        </p:nvSpPr>
        <p:spPr>
          <a:xfrm>
            <a:off x="6279676" y="2378102"/>
            <a:ext cx="284900" cy="130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14C04-4D46-1246-8B63-015C083AFCA7}"/>
              </a:ext>
            </a:extLst>
          </p:cNvPr>
          <p:cNvSpPr/>
          <p:nvPr/>
        </p:nvSpPr>
        <p:spPr>
          <a:xfrm>
            <a:off x="7315199" y="4559352"/>
            <a:ext cx="4243434" cy="1319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Tema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acuan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penetapan</a:t>
            </a:r>
            <a:r>
              <a:rPr lang="en-US" b="1" dirty="0"/>
              <a:t> </a:t>
            </a:r>
            <a:r>
              <a:rPr lang="en-US" b="1" dirty="0" err="1"/>
              <a:t>fokus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lokus</a:t>
            </a:r>
            <a:r>
              <a:rPr lang="en-US" b="1" dirty="0"/>
              <a:t> VKN*, </a:t>
            </a:r>
            <a:r>
              <a:rPr lang="en-US" b="1" dirty="0" err="1"/>
              <a:t>Penyusunan</a:t>
            </a:r>
            <a:r>
              <a:rPr lang="en-US" b="1" dirty="0"/>
              <a:t>  </a:t>
            </a:r>
            <a:r>
              <a:rPr lang="en-US" b="1" i="1" dirty="0"/>
              <a:t>Policy Brief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707ABAF2-BFAA-AA40-9F60-5C4119524E68}"/>
              </a:ext>
            </a:extLst>
          </p:cNvPr>
          <p:cNvSpPr/>
          <p:nvPr/>
        </p:nvSpPr>
        <p:spPr>
          <a:xfrm rot="5400000">
            <a:off x="8909557" y="3165079"/>
            <a:ext cx="285780" cy="2382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3653F0C-4705-4AB3-A812-B1CEA830E7B1}"/>
              </a:ext>
            </a:extLst>
          </p:cNvPr>
          <p:cNvGrpSpPr/>
          <p:nvPr/>
        </p:nvGrpSpPr>
        <p:grpSpPr>
          <a:xfrm>
            <a:off x="1143000" y="1"/>
            <a:ext cx="9906001" cy="6628387"/>
            <a:chOff x="1714499" y="1"/>
            <a:chExt cx="14859002" cy="99425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8A79035-6E44-C14B-84EF-B6B518B85754}"/>
                </a:ext>
              </a:extLst>
            </p:cNvPr>
            <p:cNvGrpSpPr/>
            <p:nvPr/>
          </p:nvGrpSpPr>
          <p:grpSpPr>
            <a:xfrm>
              <a:off x="1714499" y="1"/>
              <a:ext cx="14859002" cy="9942581"/>
              <a:chOff x="-1" y="0"/>
              <a:chExt cx="9906001" cy="6628387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F4CF9B9-28F3-9940-ABAE-1AC1F0218BAF}"/>
                  </a:ext>
                </a:extLst>
              </p:cNvPr>
              <p:cNvSpPr/>
              <p:nvPr/>
            </p:nvSpPr>
            <p:spPr>
              <a:xfrm>
                <a:off x="-1" y="0"/>
                <a:ext cx="4946785" cy="66283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97764354-1CED-0344-9C85-1DA216695001}"/>
                  </a:ext>
                </a:extLst>
              </p:cNvPr>
              <p:cNvSpPr/>
              <p:nvPr/>
            </p:nvSpPr>
            <p:spPr>
              <a:xfrm>
                <a:off x="1172762" y="5574590"/>
                <a:ext cx="3675801" cy="76371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Pelaksanaan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</a:t>
                </a:r>
              </a:p>
              <a:p>
                <a:pPr marL="409596" marR="0" lvl="1" indent="-28735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Aktualisasi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pembelajaran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di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lokus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</a:t>
                </a:r>
              </a:p>
              <a:p>
                <a:pPr marL="409596" marR="0" lvl="1" indent="-28735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Penyerahan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rekomendasi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kepada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lokus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409596" marR="0" lvl="1" indent="-28735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Penyusunan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Laporan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Kelompok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Individu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209A403-5EDA-8642-B810-D8FC7C666165}"/>
                  </a:ext>
                </a:extLst>
              </p:cNvPr>
              <p:cNvSpPr/>
              <p:nvPr/>
            </p:nvSpPr>
            <p:spPr>
              <a:xfrm>
                <a:off x="5039215" y="5166"/>
                <a:ext cx="4866785" cy="662322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BA57BDA-606B-FF4B-ABF7-85AC29936657}"/>
                  </a:ext>
                </a:extLst>
              </p:cNvPr>
              <p:cNvSpPr/>
              <p:nvPr/>
            </p:nvSpPr>
            <p:spPr>
              <a:xfrm rot="21247242" flipH="1">
                <a:off x="4325561" y="188764"/>
                <a:ext cx="2548410" cy="6410528"/>
              </a:xfrm>
              <a:custGeom>
                <a:avLst/>
                <a:gdLst>
                  <a:gd name="connsiteX0" fmla="*/ 2306471 w 2306471"/>
                  <a:gd name="connsiteY0" fmla="*/ 3310324 h 3632381"/>
                  <a:gd name="connsiteX1" fmla="*/ 941695 w 2306471"/>
                  <a:gd name="connsiteY1" fmla="*/ 3351268 h 3632381"/>
                  <a:gd name="connsiteX2" fmla="*/ 1023582 w 2306471"/>
                  <a:gd name="connsiteY2" fmla="*/ 294169 h 3632381"/>
                  <a:gd name="connsiteX3" fmla="*/ 0 w 2306471"/>
                  <a:gd name="connsiteY3" fmla="*/ 294169 h 363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6471" h="3632381">
                    <a:moveTo>
                      <a:pt x="2306471" y="3310324"/>
                    </a:moveTo>
                    <a:cubicBezTo>
                      <a:pt x="1730990" y="3582142"/>
                      <a:pt x="1155510" y="3853960"/>
                      <a:pt x="941695" y="3351268"/>
                    </a:cubicBezTo>
                    <a:cubicBezTo>
                      <a:pt x="727880" y="2848576"/>
                      <a:pt x="1180531" y="803685"/>
                      <a:pt x="1023582" y="294169"/>
                    </a:cubicBezTo>
                    <a:cubicBezTo>
                      <a:pt x="866633" y="-215347"/>
                      <a:pt x="433316" y="39411"/>
                      <a:pt x="0" y="294169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prstDash val="dash"/>
                <a:round/>
                <a:headEnd type="oval" w="lg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80343FF-A6C2-3F4A-B754-7D04D42430B8}"/>
                  </a:ext>
                </a:extLst>
              </p:cNvPr>
              <p:cNvSpPr/>
              <p:nvPr/>
            </p:nvSpPr>
            <p:spPr>
              <a:xfrm>
                <a:off x="5297036" y="703769"/>
                <a:ext cx="925071" cy="533457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Mandiri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0812043-95F6-0848-864C-D72B1C9D7782}"/>
                  </a:ext>
                </a:extLst>
              </p:cNvPr>
              <p:cNvSpPr/>
              <p:nvPr/>
            </p:nvSpPr>
            <p:spPr>
              <a:xfrm>
                <a:off x="6321880" y="703769"/>
                <a:ext cx="1758353" cy="53345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Agenda IV (Modul Policy Brief)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56622E2-647F-A245-AF28-649D0170BCB2}"/>
                  </a:ext>
                </a:extLst>
              </p:cNvPr>
              <p:cNvSpPr/>
              <p:nvPr/>
            </p:nvSpPr>
            <p:spPr>
              <a:xfrm>
                <a:off x="8180006" y="703769"/>
                <a:ext cx="1626222" cy="53345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Pemahaman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ttg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Penyusunan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Policy Brief</a:t>
                </a: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51521D8-320A-5E4E-A365-36295E829679}"/>
                  </a:ext>
                </a:extLst>
              </p:cNvPr>
              <p:cNvSpPr/>
              <p:nvPr/>
            </p:nvSpPr>
            <p:spPr>
              <a:xfrm>
                <a:off x="5133698" y="1379464"/>
                <a:ext cx="1114035" cy="80892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E-Learning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JP Sync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JP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ASync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F4A8A18-B860-F642-A984-AD9339953A67}"/>
                  </a:ext>
                </a:extLst>
              </p:cNvPr>
              <p:cNvSpPr/>
              <p:nvPr/>
            </p:nvSpPr>
            <p:spPr>
              <a:xfrm>
                <a:off x="6321880" y="1379465"/>
                <a:ext cx="1814737" cy="228839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4159" marR="0" lvl="0" indent="-174634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Penjelasan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Penyusunan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Policy Brief</a:t>
                </a:r>
              </a:p>
              <a:p>
                <a:pPr marL="184159" marR="0" lvl="0" indent="-174634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Diskusi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Kelompok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Policy Brief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sesuai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Sub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Tema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PKN</a:t>
                </a:r>
              </a:p>
              <a:p>
                <a:pPr marL="184159" marR="0" lvl="0" indent="-174634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Dapat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menggunakan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ceramah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visitasi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/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visitasi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agenda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untuk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mendukung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tema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/ sub-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tema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6AB8635-248E-FA40-B268-E616E59E1402}"/>
                  </a:ext>
                </a:extLst>
              </p:cNvPr>
              <p:cNvSpPr/>
              <p:nvPr/>
            </p:nvSpPr>
            <p:spPr>
              <a:xfrm>
                <a:off x="8236390" y="1358918"/>
                <a:ext cx="1569838" cy="59844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Draft Policy Brief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Sesuai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Tema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BC45D80-8ADD-A042-BF14-59B9C1FE0FF9}"/>
                  </a:ext>
                </a:extLst>
              </p:cNvPr>
              <p:cNvSpPr/>
              <p:nvPr/>
            </p:nvSpPr>
            <p:spPr>
              <a:xfrm>
                <a:off x="127884" y="742296"/>
                <a:ext cx="949261" cy="4564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Mandiri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849A3FD-FDD8-4A4B-88B7-7FDFEA95BF7F}"/>
                  </a:ext>
                </a:extLst>
              </p:cNvPr>
              <p:cNvSpPr/>
              <p:nvPr/>
            </p:nvSpPr>
            <p:spPr>
              <a:xfrm>
                <a:off x="1193816" y="706337"/>
                <a:ext cx="1822313" cy="52832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Agenda IV (Modul VKN)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79401DF4-7736-C746-9D64-485B010C3704}"/>
                  </a:ext>
                </a:extLst>
              </p:cNvPr>
              <p:cNvSpPr/>
              <p:nvPr/>
            </p:nvSpPr>
            <p:spPr>
              <a:xfrm>
                <a:off x="3145040" y="708905"/>
                <a:ext cx="1717796" cy="67055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Pemahaman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tentang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Penyusunan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Pelaksanaan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04A882F-231A-4449-8E48-D4A5D48AF670}"/>
                  </a:ext>
                </a:extLst>
              </p:cNvPr>
              <p:cNvSpPr/>
              <p:nvPr/>
            </p:nvSpPr>
            <p:spPr>
              <a:xfrm>
                <a:off x="127884" y="1491682"/>
                <a:ext cx="978612" cy="72071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E-Learning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JP Sync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JP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Async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93C7AD88-26B5-DE4B-9FDF-B4E797A440DD}"/>
                  </a:ext>
                </a:extLst>
              </p:cNvPr>
              <p:cNvSpPr/>
              <p:nvPr/>
            </p:nvSpPr>
            <p:spPr>
              <a:xfrm>
                <a:off x="1178591" y="1487784"/>
                <a:ext cx="1859746" cy="225600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46057" marR="0" lvl="0" indent="-122244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Penjelasan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 (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Peserta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Lokus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</a:p>
              <a:p>
                <a:pPr marL="146057" marR="0" lvl="0" indent="-122244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Diskusi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Kelompok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untuk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mendalami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+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menyusun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kebutuhan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data dan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utk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</a:t>
                </a:r>
              </a:p>
              <a:p>
                <a:pPr marL="146057" marR="0" lvl="0" indent="-122244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Mencari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data-data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terkait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lokus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dengan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memanfaatkan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gambaran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dukungan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informasi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9E058D02-8B2A-8C42-88D6-786C595DCD3E}"/>
                  </a:ext>
                </a:extLst>
              </p:cNvPr>
              <p:cNvSpPr/>
              <p:nvPr/>
            </p:nvSpPr>
            <p:spPr>
              <a:xfrm>
                <a:off x="3130768" y="1487784"/>
                <a:ext cx="1717795" cy="135689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Informasi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awal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tentang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Competitive Advantages/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Permasalahan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/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Tantangan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Lokus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utk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diberikan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rekomendasi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2CDB76CA-B8D9-3941-8258-CBCE96853A85}"/>
                  </a:ext>
                </a:extLst>
              </p:cNvPr>
              <p:cNvSpPr/>
              <p:nvPr/>
            </p:nvSpPr>
            <p:spPr>
              <a:xfrm>
                <a:off x="1236756" y="3955115"/>
                <a:ext cx="3611807" cy="97786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Ceramah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Tema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</a:t>
                </a:r>
              </a:p>
              <a:p>
                <a:pPr marL="327042" marR="0" lvl="1" indent="-32704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Mengidentifikasi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+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mengkonfirmasi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permasalahan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/ 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competitive advantages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/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tantangan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27042" marR="0" lvl="1" indent="-32704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Relevansi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pada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lokus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032FF759-A150-A548-A5E4-37EDFD697063}"/>
                  </a:ext>
                </a:extLst>
              </p:cNvPr>
              <p:cNvSpPr/>
              <p:nvPr/>
            </p:nvSpPr>
            <p:spPr>
              <a:xfrm>
                <a:off x="1233536" y="5016783"/>
                <a:ext cx="3615027" cy="47400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Penjelasan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</a:t>
                </a:r>
              </a:p>
              <a:p>
                <a:pPr marL="296878" marR="0" lvl="1" indent="-29687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Pengarahan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sebelum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pelaksanaan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58FA4A40-2A11-4543-A696-58032A18EE54}"/>
                  </a:ext>
                </a:extLst>
              </p:cNvPr>
              <p:cNvSpPr/>
              <p:nvPr/>
            </p:nvSpPr>
            <p:spPr>
              <a:xfrm>
                <a:off x="165399" y="3955115"/>
                <a:ext cx="928327" cy="52832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Klasikal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JP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69F0D7B-7576-1C4D-8848-965682B4E458}"/>
                  </a:ext>
                </a:extLst>
              </p:cNvPr>
              <p:cNvSpPr/>
              <p:nvPr/>
            </p:nvSpPr>
            <p:spPr>
              <a:xfrm>
                <a:off x="6389581" y="4344886"/>
                <a:ext cx="3416648" cy="65364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64" marR="0" lvl="0" indent="-285764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ü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Finalisasi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Policy Brief (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diperkaya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Hasil VKN)</a:t>
                </a:r>
              </a:p>
              <a:p>
                <a:pPr marL="285764" marR="0" lvl="0" indent="-285764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ü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Peserta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melakukan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Advokasi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Policy Brief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kepada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Instansi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terkait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0840848D-657B-7C4F-9563-DBE7F00401B2}"/>
                  </a:ext>
                </a:extLst>
              </p:cNvPr>
              <p:cNvSpPr/>
              <p:nvPr/>
            </p:nvSpPr>
            <p:spPr>
              <a:xfrm>
                <a:off x="8279647" y="5077290"/>
                <a:ext cx="1526582" cy="31892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Nilai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Kelompok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Policy Brief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539FCDF3-F3F3-154E-BA25-6FC5201AA5B4}"/>
                  </a:ext>
                </a:extLst>
              </p:cNvPr>
              <p:cNvSpPr/>
              <p:nvPr/>
            </p:nvSpPr>
            <p:spPr>
              <a:xfrm>
                <a:off x="6389580" y="3810103"/>
                <a:ext cx="1747037" cy="42726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Pematangan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Draft 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Policy Brief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1F36433A-BC4A-9243-9164-3AD4E05FA5E8}"/>
                  </a:ext>
                </a:extLst>
              </p:cNvPr>
              <p:cNvSpPr/>
              <p:nvPr/>
            </p:nvSpPr>
            <p:spPr>
              <a:xfrm>
                <a:off x="8279647" y="3810103"/>
                <a:ext cx="1526581" cy="42726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Draft Policy Brief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AA892D83-D53C-E74F-BBAA-DB7C3AB5D924}"/>
                  </a:ext>
                </a:extLst>
              </p:cNvPr>
              <p:cNvSpPr/>
              <p:nvPr/>
            </p:nvSpPr>
            <p:spPr>
              <a:xfrm>
                <a:off x="6389580" y="5120344"/>
                <a:ext cx="1747037" cy="31892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Penilaian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Policy Brief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E94CABF5-9A64-D340-A506-354F04D5052F}"/>
                  </a:ext>
                </a:extLst>
              </p:cNvPr>
              <p:cNvSpPr/>
              <p:nvPr/>
            </p:nvSpPr>
            <p:spPr>
              <a:xfrm>
                <a:off x="6389580" y="5561086"/>
                <a:ext cx="1747037" cy="94244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Dalam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Penilaian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juga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dilakukan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berbagi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hasil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VKN,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karena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hasil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VKN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memperkaya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Policy Brief</a:t>
                </a: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1C3BE1C-E91E-6E43-8F45-C84445F8B0F3}"/>
                  </a:ext>
                </a:extLst>
              </p:cNvPr>
              <p:cNvSpPr/>
              <p:nvPr/>
            </p:nvSpPr>
            <p:spPr>
              <a:xfrm>
                <a:off x="5133698" y="3810103"/>
                <a:ext cx="1119593" cy="42726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Klasikal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JP</a:t>
                </a: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A55751C-7141-5B49-B633-F869B63973D1}"/>
                  </a:ext>
                </a:extLst>
              </p:cNvPr>
              <p:cNvSpPr/>
              <p:nvPr/>
            </p:nvSpPr>
            <p:spPr>
              <a:xfrm>
                <a:off x="5133698" y="4387400"/>
                <a:ext cx="1119593" cy="52832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Aktualisasi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F510E500-2135-C845-9247-979786FA4C96}"/>
                  </a:ext>
                </a:extLst>
              </p:cNvPr>
              <p:cNvSpPr/>
              <p:nvPr/>
            </p:nvSpPr>
            <p:spPr>
              <a:xfrm>
                <a:off x="5133698" y="5077290"/>
                <a:ext cx="1119593" cy="52832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Klasikal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III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JP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E22B01B-8C21-E047-9EE5-81853FEDE889}"/>
                  </a:ext>
                </a:extLst>
              </p:cNvPr>
              <p:cNvSpPr/>
              <p:nvPr/>
            </p:nvSpPr>
            <p:spPr>
              <a:xfrm>
                <a:off x="1418093" y="6085176"/>
                <a:ext cx="3075349" cy="293524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22EA1F03-ED43-5240-B036-93AFAFCD9EA0}"/>
                  </a:ext>
                </a:extLst>
              </p:cNvPr>
              <p:cNvSpPr/>
              <p:nvPr/>
            </p:nvSpPr>
            <p:spPr>
              <a:xfrm>
                <a:off x="1709719" y="97867"/>
                <a:ext cx="1527343" cy="5001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VKN</a:t>
                </a: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9CE1882F-8630-6545-B1FD-2E067CD0C25F}"/>
                  </a:ext>
                </a:extLst>
              </p:cNvPr>
              <p:cNvSpPr/>
              <p:nvPr/>
            </p:nvSpPr>
            <p:spPr>
              <a:xfrm>
                <a:off x="6591190" y="97867"/>
                <a:ext cx="1762834" cy="53478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Policy Brief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948FFCF-9CDC-4039-8490-6E0878E255DC}"/>
                </a:ext>
              </a:extLst>
            </p:cNvPr>
            <p:cNvSpPr/>
            <p:nvPr/>
          </p:nvSpPr>
          <p:spPr>
            <a:xfrm>
              <a:off x="8252395" y="4669317"/>
              <a:ext cx="2224455" cy="56948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RB </a:t>
              </a:r>
              <a:r>
                <a:rPr kumimoji="0" lang="en-US" sz="18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Tematik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BCEE3BF-9EA5-457C-A060-1FCD91E16A3B}"/>
                </a:ext>
              </a:extLst>
            </p:cNvPr>
            <p:cNvSpPr/>
            <p:nvPr/>
          </p:nvSpPr>
          <p:spPr>
            <a:xfrm>
              <a:off x="5633858" y="4510862"/>
              <a:ext cx="3529986" cy="423088"/>
            </a:xfrm>
            <a:custGeom>
              <a:avLst/>
              <a:gdLst>
                <a:gd name="connsiteX0" fmla="*/ 1943100 w 1943100"/>
                <a:gd name="connsiteY0" fmla="*/ 267778 h 267778"/>
                <a:gd name="connsiteX1" fmla="*/ 800100 w 1943100"/>
                <a:gd name="connsiteY1" fmla="*/ 1078 h 267778"/>
                <a:gd name="connsiteX2" fmla="*/ 0 w 1943100"/>
                <a:gd name="connsiteY2" fmla="*/ 191578 h 267778"/>
                <a:gd name="connsiteX0" fmla="*/ 2912333 w 2912333"/>
                <a:gd name="connsiteY0" fmla="*/ 77354 h 227759"/>
                <a:gd name="connsiteX1" fmla="*/ 800100 w 2912333"/>
                <a:gd name="connsiteY1" fmla="*/ 37259 h 227759"/>
                <a:gd name="connsiteX2" fmla="*/ 0 w 2912333"/>
                <a:gd name="connsiteY2" fmla="*/ 227759 h 227759"/>
                <a:gd name="connsiteX0" fmla="*/ 2912333 w 2912333"/>
                <a:gd name="connsiteY0" fmla="*/ 108869 h 259274"/>
                <a:gd name="connsiteX1" fmla="*/ 800100 w 2912333"/>
                <a:gd name="connsiteY1" fmla="*/ 68774 h 259274"/>
                <a:gd name="connsiteX2" fmla="*/ 0 w 2912333"/>
                <a:gd name="connsiteY2" fmla="*/ 259274 h 259274"/>
                <a:gd name="connsiteX0" fmla="*/ 2912333 w 2912333"/>
                <a:gd name="connsiteY0" fmla="*/ 43566 h 343473"/>
                <a:gd name="connsiteX1" fmla="*/ 1234764 w 2912333"/>
                <a:gd name="connsiteY1" fmla="*/ 343369 h 343473"/>
                <a:gd name="connsiteX2" fmla="*/ 800100 w 2912333"/>
                <a:gd name="connsiteY2" fmla="*/ 3471 h 343473"/>
                <a:gd name="connsiteX3" fmla="*/ 0 w 2912333"/>
                <a:gd name="connsiteY3" fmla="*/ 193971 h 343473"/>
                <a:gd name="connsiteX0" fmla="*/ 2912333 w 2912333"/>
                <a:gd name="connsiteY0" fmla="*/ 43566 h 343369"/>
                <a:gd name="connsiteX1" fmla="*/ 1234764 w 2912333"/>
                <a:gd name="connsiteY1" fmla="*/ 343369 h 343369"/>
                <a:gd name="connsiteX2" fmla="*/ 800100 w 2912333"/>
                <a:gd name="connsiteY2" fmla="*/ 3471 h 343369"/>
                <a:gd name="connsiteX3" fmla="*/ 0 w 2912333"/>
                <a:gd name="connsiteY3" fmla="*/ 193971 h 343369"/>
                <a:gd name="connsiteX0" fmla="*/ 2850794 w 2850794"/>
                <a:gd name="connsiteY0" fmla="*/ 24683 h 343369"/>
                <a:gd name="connsiteX1" fmla="*/ 1234764 w 2850794"/>
                <a:gd name="connsiteY1" fmla="*/ 343369 h 343369"/>
                <a:gd name="connsiteX2" fmla="*/ 800100 w 2850794"/>
                <a:gd name="connsiteY2" fmla="*/ 3471 h 343369"/>
                <a:gd name="connsiteX3" fmla="*/ 0 w 2850794"/>
                <a:gd name="connsiteY3" fmla="*/ 193971 h 343369"/>
                <a:gd name="connsiteX0" fmla="*/ 2850794 w 2850794"/>
                <a:gd name="connsiteY0" fmla="*/ 100707 h 419393"/>
                <a:gd name="connsiteX1" fmla="*/ 1234764 w 2850794"/>
                <a:gd name="connsiteY1" fmla="*/ 419393 h 419393"/>
                <a:gd name="connsiteX2" fmla="*/ 800100 w 2850794"/>
                <a:gd name="connsiteY2" fmla="*/ 79495 h 419393"/>
                <a:gd name="connsiteX3" fmla="*/ 0 w 2850794"/>
                <a:gd name="connsiteY3" fmla="*/ 269995 h 4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0794" h="419393">
                  <a:moveTo>
                    <a:pt x="2850794" y="100707"/>
                  </a:moveTo>
                  <a:cubicBezTo>
                    <a:pt x="2360942" y="-97960"/>
                    <a:pt x="1740649" y="-8249"/>
                    <a:pt x="1234764" y="419393"/>
                  </a:cubicBezTo>
                  <a:cubicBezTo>
                    <a:pt x="882725" y="412711"/>
                    <a:pt x="1005894" y="104395"/>
                    <a:pt x="800100" y="79495"/>
                  </a:cubicBezTo>
                  <a:cubicBezTo>
                    <a:pt x="594306" y="54595"/>
                    <a:pt x="238125" y="168395"/>
                    <a:pt x="0" y="269995"/>
                  </a:cubicBezTo>
                </a:path>
              </a:pathLst>
            </a:custGeom>
            <a:noFill/>
            <a:ln w="28575"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47BF50-4BEF-476D-BA74-555010C041F6}"/>
                </a:ext>
              </a:extLst>
            </p:cNvPr>
            <p:cNvSpPr/>
            <p:nvPr/>
          </p:nvSpPr>
          <p:spPr>
            <a:xfrm>
              <a:off x="6521182" y="3619500"/>
              <a:ext cx="104442" cy="964513"/>
            </a:xfrm>
            <a:custGeom>
              <a:avLst/>
              <a:gdLst>
                <a:gd name="connsiteX0" fmla="*/ 698768 w 698768"/>
                <a:gd name="connsiteY0" fmla="*/ 990600 h 993044"/>
                <a:gd name="connsiteX1" fmla="*/ 51068 w 698768"/>
                <a:gd name="connsiteY1" fmla="*/ 838200 h 993044"/>
                <a:gd name="connsiteX2" fmla="*/ 89168 w 698768"/>
                <a:gd name="connsiteY2" fmla="*/ 0 h 99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768" h="993044">
                  <a:moveTo>
                    <a:pt x="698768" y="990600"/>
                  </a:moveTo>
                  <a:cubicBezTo>
                    <a:pt x="425718" y="996950"/>
                    <a:pt x="152668" y="1003300"/>
                    <a:pt x="51068" y="838200"/>
                  </a:cubicBezTo>
                  <a:cubicBezTo>
                    <a:pt x="-50532" y="673100"/>
                    <a:pt x="19318" y="336550"/>
                    <a:pt x="89168" y="0"/>
                  </a:cubicBezTo>
                </a:path>
              </a:pathLst>
            </a:custGeom>
            <a:noFill/>
            <a:ln w="28575"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A46D87-8344-45BC-A85A-19F2D55AB9C5}"/>
                </a:ext>
              </a:extLst>
            </p:cNvPr>
            <p:cNvSpPr/>
            <p:nvPr/>
          </p:nvSpPr>
          <p:spPr>
            <a:xfrm>
              <a:off x="5715000" y="4533900"/>
              <a:ext cx="824107" cy="1543050"/>
            </a:xfrm>
            <a:custGeom>
              <a:avLst/>
              <a:gdLst>
                <a:gd name="connsiteX0" fmla="*/ 800100 w 824107"/>
                <a:gd name="connsiteY0" fmla="*/ 0 h 1543050"/>
                <a:gd name="connsiteX1" fmla="*/ 723900 w 824107"/>
                <a:gd name="connsiteY1" fmla="*/ 914400 h 1543050"/>
                <a:gd name="connsiteX2" fmla="*/ 0 w 824107"/>
                <a:gd name="connsiteY2" fmla="*/ 15430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4107" h="1543050">
                  <a:moveTo>
                    <a:pt x="800100" y="0"/>
                  </a:moveTo>
                  <a:cubicBezTo>
                    <a:pt x="828675" y="328612"/>
                    <a:pt x="857250" y="657225"/>
                    <a:pt x="723900" y="914400"/>
                  </a:cubicBezTo>
                  <a:cubicBezTo>
                    <a:pt x="590550" y="1171575"/>
                    <a:pt x="295275" y="1357312"/>
                    <a:pt x="0" y="1543050"/>
                  </a:cubicBezTo>
                </a:path>
              </a:pathLst>
            </a:custGeom>
            <a:noFill/>
            <a:ln w="28575"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C21275-CF0D-4F90-AE3E-D63FEF9BE55E}"/>
                </a:ext>
              </a:extLst>
            </p:cNvPr>
            <p:cNvSpPr/>
            <p:nvPr/>
          </p:nvSpPr>
          <p:spPr>
            <a:xfrm>
              <a:off x="9220200" y="2933700"/>
              <a:ext cx="6399310" cy="2701750"/>
            </a:xfrm>
            <a:custGeom>
              <a:avLst/>
              <a:gdLst>
                <a:gd name="connsiteX0" fmla="*/ 0 w 6799360"/>
                <a:gd name="connsiteY0" fmla="*/ 2152650 h 2684752"/>
                <a:gd name="connsiteX1" fmla="*/ 3257550 w 6799360"/>
                <a:gd name="connsiteY1" fmla="*/ 2667000 h 2684752"/>
                <a:gd name="connsiteX2" fmla="*/ 6438900 w 6799360"/>
                <a:gd name="connsiteY2" fmla="*/ 1581150 h 2684752"/>
                <a:gd name="connsiteX3" fmla="*/ 6591300 w 6799360"/>
                <a:gd name="connsiteY3" fmla="*/ 0 h 2684752"/>
                <a:gd name="connsiteX0" fmla="*/ 0 w 6361210"/>
                <a:gd name="connsiteY0" fmla="*/ 2343150 h 2712856"/>
                <a:gd name="connsiteX1" fmla="*/ 2819400 w 6361210"/>
                <a:gd name="connsiteY1" fmla="*/ 2667000 h 2712856"/>
                <a:gd name="connsiteX2" fmla="*/ 6000750 w 6361210"/>
                <a:gd name="connsiteY2" fmla="*/ 1581150 h 2712856"/>
                <a:gd name="connsiteX3" fmla="*/ 6153150 w 6361210"/>
                <a:gd name="connsiteY3" fmla="*/ 0 h 2712856"/>
                <a:gd name="connsiteX0" fmla="*/ 0 w 6399310"/>
                <a:gd name="connsiteY0" fmla="*/ 2286000 h 2701750"/>
                <a:gd name="connsiteX1" fmla="*/ 2857500 w 6399310"/>
                <a:gd name="connsiteY1" fmla="*/ 2667000 h 2701750"/>
                <a:gd name="connsiteX2" fmla="*/ 6038850 w 6399310"/>
                <a:gd name="connsiteY2" fmla="*/ 1581150 h 2701750"/>
                <a:gd name="connsiteX3" fmla="*/ 6191250 w 6399310"/>
                <a:gd name="connsiteY3" fmla="*/ 0 h 270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9310" h="2701750">
                  <a:moveTo>
                    <a:pt x="0" y="2286000"/>
                  </a:moveTo>
                  <a:cubicBezTo>
                    <a:pt x="1092200" y="2590800"/>
                    <a:pt x="1851025" y="2784475"/>
                    <a:pt x="2857500" y="2667000"/>
                  </a:cubicBezTo>
                  <a:cubicBezTo>
                    <a:pt x="3863975" y="2549525"/>
                    <a:pt x="5483225" y="2025650"/>
                    <a:pt x="6038850" y="1581150"/>
                  </a:cubicBezTo>
                  <a:cubicBezTo>
                    <a:pt x="6594475" y="1136650"/>
                    <a:pt x="6392862" y="568325"/>
                    <a:pt x="6191250" y="0"/>
                  </a:cubicBezTo>
                </a:path>
              </a:pathLst>
            </a:custGeom>
            <a:noFill/>
            <a:ln w="28575"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5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96E901-7CFB-2A8F-43F0-526484D184DE}"/>
              </a:ext>
            </a:extLst>
          </p:cNvPr>
          <p:cNvSpPr/>
          <p:nvPr/>
        </p:nvSpPr>
        <p:spPr>
          <a:xfrm>
            <a:off x="286400" y="1659086"/>
            <a:ext cx="2077433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PKN II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008FCB-5347-20F7-D5BD-FB4D000561D1}"/>
              </a:ext>
            </a:extLst>
          </p:cNvPr>
          <p:cNvSpPr/>
          <p:nvPr/>
        </p:nvSpPr>
        <p:spPr>
          <a:xfrm>
            <a:off x="2725995" y="1676030"/>
            <a:ext cx="2472267" cy="6773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PROYEK PERUBAHAN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57D9B8-99FA-CBEA-9C5A-02A19B01827B}"/>
              </a:ext>
            </a:extLst>
          </p:cNvPr>
          <p:cNvSpPr/>
          <p:nvPr/>
        </p:nvSpPr>
        <p:spPr>
          <a:xfrm>
            <a:off x="880533" y="372533"/>
            <a:ext cx="14630400" cy="3183467"/>
          </a:xfrm>
          <a:prstGeom prst="roundRect">
            <a:avLst>
              <a:gd name="adj" fmla="val 4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80" tIns="40640" rIns="81280" bIns="40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97B763-5298-5570-4C03-3838DC9D5D31}"/>
              </a:ext>
            </a:extLst>
          </p:cNvPr>
          <p:cNvSpPr txBox="1"/>
          <p:nvPr/>
        </p:nvSpPr>
        <p:spPr>
          <a:xfrm>
            <a:off x="340426" y="213371"/>
            <a:ext cx="5220741" cy="954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6191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PENAJAMAN PROYEK PERUBAHAN PELATIHAN KEPEMIMPINAN NASIONAL UNTUK MENDUKUNG </a:t>
            </a:r>
            <a:r>
              <a:rPr lang="en-US" sz="186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TEMA NASIONAL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" name="Triangle 51">
            <a:extLst>
              <a:ext uri="{FF2B5EF4-FFF2-40B4-BE49-F238E27FC236}">
                <a16:creationId xmlns:a16="http://schemas.microsoft.com/office/drawing/2014/main" id="{36670CF0-7037-FF67-2AC8-26654E100D93}"/>
              </a:ext>
            </a:extLst>
          </p:cNvPr>
          <p:cNvSpPr/>
          <p:nvPr/>
        </p:nvSpPr>
        <p:spPr>
          <a:xfrm rot="5400000">
            <a:off x="2400386" y="1879381"/>
            <a:ext cx="361621" cy="30256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7" name="Triangle 56">
            <a:extLst>
              <a:ext uri="{FF2B5EF4-FFF2-40B4-BE49-F238E27FC236}">
                <a16:creationId xmlns:a16="http://schemas.microsoft.com/office/drawing/2014/main" id="{AB6B57C0-F264-6945-AFF9-8DAF31D099E9}"/>
              </a:ext>
            </a:extLst>
          </p:cNvPr>
          <p:cNvSpPr/>
          <p:nvPr/>
        </p:nvSpPr>
        <p:spPr>
          <a:xfrm rot="5400000">
            <a:off x="5229073" y="1896996"/>
            <a:ext cx="361621" cy="30256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828857-C034-45AE-BD18-16A1A79CA121}"/>
              </a:ext>
            </a:extLst>
          </p:cNvPr>
          <p:cNvSpPr/>
          <p:nvPr/>
        </p:nvSpPr>
        <p:spPr>
          <a:xfrm>
            <a:off x="341424" y="2432615"/>
            <a:ext cx="50605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Proyek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perubahan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diselaraskan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RPJMN 2025 -2029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mempercepat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penerima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manfaat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pembangunan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mempercepat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penyelesaian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permasalahan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utama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masyarakat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berkonstribusi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langsung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kepada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prioritas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Presiden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260C1DE7-5091-EE4A-8030-F82ECB0ACF84}"/>
              </a:ext>
            </a:extLst>
          </p:cNvPr>
          <p:cNvSpPr/>
          <p:nvPr/>
        </p:nvSpPr>
        <p:spPr>
          <a:xfrm rot="5400000">
            <a:off x="2443158" y="3599301"/>
            <a:ext cx="562370" cy="29369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448C23-6F3C-1D43-BD70-C77EC39930CB}"/>
              </a:ext>
            </a:extLst>
          </p:cNvPr>
          <p:cNvSpPr/>
          <p:nvPr/>
        </p:nvSpPr>
        <p:spPr>
          <a:xfrm>
            <a:off x="370795" y="5485035"/>
            <a:ext cx="4750600" cy="95022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Proyek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Perubahan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Peserta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dari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Instansi</a:t>
            </a:r>
            <a:r>
              <a:rPr lang="en-US" b="1" dirty="0">
                <a:solidFill>
                  <a:srgbClr val="FFFF00"/>
                </a:solidFill>
              </a:rPr>
              <a:t> lain </a:t>
            </a:r>
            <a:r>
              <a:rPr lang="en-US" b="1" dirty="0" err="1">
                <a:solidFill>
                  <a:srgbClr val="FFFF00"/>
                </a:solidFill>
              </a:rPr>
              <a:t>Dapat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selaras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dengan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Tema</a:t>
            </a:r>
            <a:r>
              <a:rPr lang="en-US" b="1" dirty="0">
                <a:solidFill>
                  <a:srgbClr val="FFFF00"/>
                </a:solidFill>
              </a:rPr>
              <a:t> PKN Tk. II </a:t>
            </a:r>
            <a:r>
              <a:rPr lang="en-US" b="1" dirty="0" err="1">
                <a:solidFill>
                  <a:srgbClr val="FFFF00"/>
                </a:solidFill>
              </a:rPr>
              <a:t>atau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dengan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Visi</a:t>
            </a:r>
            <a:r>
              <a:rPr lang="en-US" b="1" dirty="0">
                <a:solidFill>
                  <a:srgbClr val="FFFF00"/>
                </a:solidFill>
              </a:rPr>
              <a:t> RPJMN 2025 - 2029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71802D8-1524-4ABF-ADED-CCC2FCD0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300" y="-36250"/>
            <a:ext cx="5980310" cy="51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195"/>
          <p:cNvSpPr/>
          <p:nvPr/>
        </p:nvSpPr>
        <p:spPr>
          <a:xfrm>
            <a:off x="-1" y="220134"/>
            <a:ext cx="12192001" cy="7488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195"/>
          <p:cNvSpPr/>
          <p:nvPr/>
        </p:nvSpPr>
        <p:spPr>
          <a:xfrm>
            <a:off x="6931026" y="3692560"/>
            <a:ext cx="3105151" cy="213805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195"/>
          <p:cNvSpPr/>
          <p:nvPr/>
        </p:nvSpPr>
        <p:spPr>
          <a:xfrm>
            <a:off x="3508375" y="3692561"/>
            <a:ext cx="3263900" cy="216337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195"/>
          <p:cNvSpPr/>
          <p:nvPr/>
        </p:nvSpPr>
        <p:spPr>
          <a:xfrm>
            <a:off x="142875" y="3692560"/>
            <a:ext cx="3263900" cy="213805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195"/>
          <p:cNvSpPr txBox="1"/>
          <p:nvPr/>
        </p:nvSpPr>
        <p:spPr>
          <a:xfrm>
            <a:off x="197025" y="3692560"/>
            <a:ext cx="3197541" cy="2103549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id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Identifikasi Masalah sesuai Jenjang Kompetensi (kreatif, hasil bermanfaat langsung/berdampak pada masyarakat)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id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Rancangan Aktualisasi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195"/>
          <p:cNvSpPr txBox="1"/>
          <p:nvPr/>
        </p:nvSpPr>
        <p:spPr>
          <a:xfrm>
            <a:off x="3808121" y="3403074"/>
            <a:ext cx="2446835" cy="2246729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7859" marR="0" lvl="0" indent="-15239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7859" marR="0" lvl="0" indent="-27939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id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Pemecahan Isu/masalah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7859" marR="0" lvl="0" indent="-279393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id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Penerapan kepemimpinan yang </a:t>
            </a:r>
            <a:r>
              <a:rPr kumimoji="0" lang="id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agile</a:t>
            </a:r>
            <a:r>
              <a:rPr kumimoji="0" lang="id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195"/>
          <p:cNvSpPr txBox="1"/>
          <p:nvPr/>
        </p:nvSpPr>
        <p:spPr>
          <a:xfrm>
            <a:off x="7256011" y="3753263"/>
            <a:ext cx="2616200" cy="1816226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id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Manfaat bagi organisasi dan individu peserta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785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id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Terobosan/Inovasi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195"/>
          <p:cNvSpPr/>
          <p:nvPr/>
        </p:nvSpPr>
        <p:spPr>
          <a:xfrm>
            <a:off x="142875" y="3260760"/>
            <a:ext cx="3263900" cy="4318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id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PERENCANAAN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8" name="Google Shape;2218;p195"/>
          <p:cNvSpPr/>
          <p:nvPr/>
        </p:nvSpPr>
        <p:spPr>
          <a:xfrm>
            <a:off x="3508375" y="3260760"/>
            <a:ext cx="3263900" cy="4318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id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PELAKSANAAN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9" name="Google Shape;2219;p195"/>
          <p:cNvSpPr/>
          <p:nvPr/>
        </p:nvSpPr>
        <p:spPr>
          <a:xfrm>
            <a:off x="6931026" y="3238832"/>
            <a:ext cx="3105151" cy="4318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id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OUTPUT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20" name="Google Shape;2220;p195"/>
          <p:cNvSpPr/>
          <p:nvPr/>
        </p:nvSpPr>
        <p:spPr>
          <a:xfrm>
            <a:off x="142875" y="1103680"/>
            <a:ext cx="9893300" cy="538197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id" sz="2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Self Learning </a:t>
            </a:r>
            <a:r>
              <a:rPr kumimoji="0" lang="id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kumimoji="0" lang="id" sz="2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e-learning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21" name="Google Shape;2221;p195"/>
          <p:cNvSpPr txBox="1"/>
          <p:nvPr/>
        </p:nvSpPr>
        <p:spPr>
          <a:xfrm>
            <a:off x="142875" y="2178087"/>
            <a:ext cx="9893300" cy="58473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id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Aktualisasi Kepemimpinan (</a:t>
            </a:r>
            <a:r>
              <a:rPr kumimoji="0" lang="id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Workplace Learning</a:t>
            </a:r>
            <a:r>
              <a:rPr kumimoji="0" lang="id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id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Membuat Inovasi yang berkontribusi pada Perubahan Tata Kelola Pemerintahan Yang lebih Baik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195"/>
          <p:cNvSpPr txBox="1"/>
          <p:nvPr/>
        </p:nvSpPr>
        <p:spPr>
          <a:xfrm>
            <a:off x="142875" y="379183"/>
            <a:ext cx="98933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Tx/>
              <a:buNone/>
              <a:tabLst/>
              <a:defRPr/>
            </a:pPr>
            <a:r>
              <a:rPr kumimoji="0" lang="id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PROSES PROYEK PERUBAHAN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23" name="Google Shape;2223;p195"/>
          <p:cNvSpPr/>
          <p:nvPr/>
        </p:nvSpPr>
        <p:spPr>
          <a:xfrm>
            <a:off x="4001591" y="1711036"/>
            <a:ext cx="2175869" cy="2874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195"/>
          <p:cNvSpPr txBox="1"/>
          <p:nvPr/>
        </p:nvSpPr>
        <p:spPr>
          <a:xfrm>
            <a:off x="256340" y="6111456"/>
            <a:ext cx="9615872" cy="666937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id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Coaching*) dan Mentoring**)  sebagai Pendampingan Proses Aktualisasi Kepemimpinan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195"/>
          <p:cNvSpPr/>
          <p:nvPr/>
        </p:nvSpPr>
        <p:spPr>
          <a:xfrm rot="10800000">
            <a:off x="4567491" y="5755572"/>
            <a:ext cx="928095" cy="3604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195"/>
          <p:cNvSpPr/>
          <p:nvPr/>
        </p:nvSpPr>
        <p:spPr>
          <a:xfrm rot="10800000">
            <a:off x="1371706" y="5730256"/>
            <a:ext cx="928095" cy="3604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195"/>
          <p:cNvSpPr/>
          <p:nvPr/>
        </p:nvSpPr>
        <p:spPr>
          <a:xfrm rot="10800000">
            <a:off x="8016946" y="5755572"/>
            <a:ext cx="928095" cy="3604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195"/>
          <p:cNvSpPr txBox="1"/>
          <p:nvPr/>
        </p:nvSpPr>
        <p:spPr>
          <a:xfrm>
            <a:off x="10131074" y="3238832"/>
            <a:ext cx="1904701" cy="25545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321725" marR="0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id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*) Coach ditunjuk dari Widyaiswara/ JPT yang kompeten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21725" marR="0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21725" marR="0" lvl="0" indent="-32172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id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**) </a:t>
            </a:r>
            <a:r>
              <a:rPr kumimoji="0" lang="id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Mentor adalah atasan peserta Pelatihan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937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3">
            <a:extLst>
              <a:ext uri="{FF2B5EF4-FFF2-40B4-BE49-F238E27FC236}">
                <a16:creationId xmlns:a16="http://schemas.microsoft.com/office/drawing/2014/main" id="{09DE2783-C8DC-4C43-9037-1811B93122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2" b="21282"/>
          <a:stretch>
            <a:fillRect/>
          </a:stretch>
        </p:blipFill>
        <p:spPr>
          <a:xfrm>
            <a:off x="0" y="0"/>
            <a:ext cx="12192000" cy="4162425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1E1D412-54FF-445F-976D-7B106E172CFE}"/>
              </a:ext>
            </a:extLst>
          </p:cNvPr>
          <p:cNvSpPr/>
          <p:nvPr/>
        </p:nvSpPr>
        <p:spPr>
          <a:xfrm>
            <a:off x="0" y="4162425"/>
            <a:ext cx="12192000" cy="2695575"/>
          </a:xfrm>
          <a:prstGeom prst="rect">
            <a:avLst/>
          </a:prstGeom>
          <a:solidFill>
            <a:srgbClr val="22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602CD4C-4BF1-5341-9AE3-06BCED390AEE}"/>
              </a:ext>
            </a:extLst>
          </p:cNvPr>
          <p:cNvSpPr/>
          <p:nvPr/>
        </p:nvSpPr>
        <p:spPr>
          <a:xfrm>
            <a:off x="7441324" y="2410241"/>
            <a:ext cx="5453044" cy="854610"/>
          </a:xfrm>
          <a:prstGeom prst="parallelogram">
            <a:avLst>
              <a:gd name="adj" fmla="val 53515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99785C7-800C-4216-9253-8126F06FEF20}"/>
              </a:ext>
            </a:extLst>
          </p:cNvPr>
          <p:cNvSpPr>
            <a:spLocks/>
          </p:cNvSpPr>
          <p:nvPr/>
        </p:nvSpPr>
        <p:spPr bwMode="auto">
          <a:xfrm>
            <a:off x="-2951" y="2352337"/>
            <a:ext cx="7114012" cy="1850491"/>
          </a:xfrm>
          <a:custGeom>
            <a:avLst/>
            <a:gdLst>
              <a:gd name="connsiteX0" fmla="*/ 1099583 w 4312110"/>
              <a:gd name="connsiteY0" fmla="*/ 0 h 1121663"/>
              <a:gd name="connsiteX1" fmla="*/ 1101609 w 4312110"/>
              <a:gd name="connsiteY1" fmla="*/ 246443 h 1121663"/>
              <a:gd name="connsiteX2" fmla="*/ 1140116 w 4312110"/>
              <a:gd name="connsiteY2" fmla="*/ 326429 h 1121663"/>
              <a:gd name="connsiteX3" fmla="*/ 1142143 w 4312110"/>
              <a:gd name="connsiteY3" fmla="*/ 326429 h 1121663"/>
              <a:gd name="connsiteX4" fmla="*/ 1156330 w 4312110"/>
              <a:gd name="connsiteY4" fmla="*/ 326429 h 1121663"/>
              <a:gd name="connsiteX5" fmla="*/ 1156330 w 4312110"/>
              <a:gd name="connsiteY5" fmla="*/ 350208 h 1121663"/>
              <a:gd name="connsiteX6" fmla="*/ 1156837 w 4312110"/>
              <a:gd name="connsiteY6" fmla="*/ 351019 h 1121663"/>
              <a:gd name="connsiteX7" fmla="*/ 1160383 w 4312110"/>
              <a:gd name="connsiteY7" fmla="*/ 356694 h 1121663"/>
              <a:gd name="connsiteX8" fmla="*/ 1160383 w 4312110"/>
              <a:gd name="connsiteY8" fmla="*/ 471268 h 1121663"/>
              <a:gd name="connsiteX9" fmla="*/ 1162663 w 4312110"/>
              <a:gd name="connsiteY9" fmla="*/ 471268 h 1121663"/>
              <a:gd name="connsiteX10" fmla="*/ 1178624 w 4312110"/>
              <a:gd name="connsiteY10" fmla="*/ 471268 h 1121663"/>
              <a:gd name="connsiteX11" fmla="*/ 1178624 w 4312110"/>
              <a:gd name="connsiteY11" fmla="*/ 611783 h 1121663"/>
              <a:gd name="connsiteX12" fmla="*/ 1180144 w 4312110"/>
              <a:gd name="connsiteY12" fmla="*/ 611513 h 1121663"/>
              <a:gd name="connsiteX13" fmla="*/ 1190784 w 4312110"/>
              <a:gd name="connsiteY13" fmla="*/ 609622 h 1121663"/>
              <a:gd name="connsiteX14" fmla="*/ 1188757 w 4312110"/>
              <a:gd name="connsiteY14" fmla="*/ 698254 h 1121663"/>
              <a:gd name="connsiteX15" fmla="*/ 1190277 w 4312110"/>
              <a:gd name="connsiteY15" fmla="*/ 698525 h 1121663"/>
              <a:gd name="connsiteX16" fmla="*/ 1200917 w 4312110"/>
              <a:gd name="connsiteY16" fmla="*/ 700416 h 1121663"/>
              <a:gd name="connsiteX17" fmla="*/ 1201170 w 4312110"/>
              <a:gd name="connsiteY17" fmla="*/ 701227 h 1121663"/>
              <a:gd name="connsiteX18" fmla="*/ 1202944 w 4312110"/>
              <a:gd name="connsiteY18" fmla="*/ 706902 h 1121663"/>
              <a:gd name="connsiteX19" fmla="*/ 1203704 w 4312110"/>
              <a:gd name="connsiteY19" fmla="*/ 704470 h 1121663"/>
              <a:gd name="connsiteX20" fmla="*/ 1209024 w 4312110"/>
              <a:gd name="connsiteY20" fmla="*/ 687446 h 1121663"/>
              <a:gd name="connsiteX21" fmla="*/ 1210797 w 4312110"/>
              <a:gd name="connsiteY21" fmla="*/ 687446 h 1121663"/>
              <a:gd name="connsiteX22" fmla="*/ 1223211 w 4312110"/>
              <a:gd name="connsiteY22" fmla="*/ 687446 h 1121663"/>
              <a:gd name="connsiteX23" fmla="*/ 1223211 w 4312110"/>
              <a:gd name="connsiteY23" fmla="*/ 719872 h 1121663"/>
              <a:gd name="connsiteX24" fmla="*/ 1224224 w 4312110"/>
              <a:gd name="connsiteY24" fmla="*/ 720413 h 1121663"/>
              <a:gd name="connsiteX25" fmla="*/ 1231318 w 4312110"/>
              <a:gd name="connsiteY25" fmla="*/ 724196 h 1121663"/>
              <a:gd name="connsiteX26" fmla="*/ 1231318 w 4312110"/>
              <a:gd name="connsiteY26" fmla="*/ 725547 h 1121663"/>
              <a:gd name="connsiteX27" fmla="*/ 1231318 w 4312110"/>
              <a:gd name="connsiteY27" fmla="*/ 735005 h 1121663"/>
              <a:gd name="connsiteX28" fmla="*/ 1275905 w 4312110"/>
              <a:gd name="connsiteY28" fmla="*/ 735005 h 1121663"/>
              <a:gd name="connsiteX29" fmla="*/ 1275905 w 4312110"/>
              <a:gd name="connsiteY29" fmla="*/ 736086 h 1121663"/>
              <a:gd name="connsiteX30" fmla="*/ 1275905 w 4312110"/>
              <a:gd name="connsiteY30" fmla="*/ 743652 h 1121663"/>
              <a:gd name="connsiteX31" fmla="*/ 1277931 w 4312110"/>
              <a:gd name="connsiteY31" fmla="*/ 743652 h 1121663"/>
              <a:gd name="connsiteX32" fmla="*/ 1292118 w 4312110"/>
              <a:gd name="connsiteY32" fmla="*/ 743652 h 1121663"/>
              <a:gd name="connsiteX33" fmla="*/ 1292118 w 4312110"/>
              <a:gd name="connsiteY33" fmla="*/ 713387 h 1121663"/>
              <a:gd name="connsiteX34" fmla="*/ 1336705 w 4312110"/>
              <a:gd name="connsiteY34" fmla="*/ 713387 h 1121663"/>
              <a:gd name="connsiteX35" fmla="*/ 1336705 w 4312110"/>
              <a:gd name="connsiteY35" fmla="*/ 712036 h 1121663"/>
              <a:gd name="connsiteX36" fmla="*/ 1336705 w 4312110"/>
              <a:gd name="connsiteY36" fmla="*/ 702578 h 1121663"/>
              <a:gd name="connsiteX37" fmla="*/ 1337719 w 4312110"/>
              <a:gd name="connsiteY37" fmla="*/ 702578 h 1121663"/>
              <a:gd name="connsiteX38" fmla="*/ 1344812 w 4312110"/>
              <a:gd name="connsiteY38" fmla="*/ 702578 h 1121663"/>
              <a:gd name="connsiteX39" fmla="*/ 1344812 w 4312110"/>
              <a:gd name="connsiteY39" fmla="*/ 700687 h 1121663"/>
              <a:gd name="connsiteX40" fmla="*/ 1344812 w 4312110"/>
              <a:gd name="connsiteY40" fmla="*/ 687446 h 1121663"/>
              <a:gd name="connsiteX41" fmla="*/ 1345572 w 4312110"/>
              <a:gd name="connsiteY41" fmla="*/ 687446 h 1121663"/>
              <a:gd name="connsiteX42" fmla="*/ 1350892 w 4312110"/>
              <a:gd name="connsiteY42" fmla="*/ 687446 h 1121663"/>
              <a:gd name="connsiteX43" fmla="*/ 1350892 w 4312110"/>
              <a:gd name="connsiteY43" fmla="*/ 686365 h 1121663"/>
              <a:gd name="connsiteX44" fmla="*/ 1350892 w 4312110"/>
              <a:gd name="connsiteY44" fmla="*/ 678798 h 1121663"/>
              <a:gd name="connsiteX45" fmla="*/ 1352919 w 4312110"/>
              <a:gd name="connsiteY45" fmla="*/ 678798 h 1121663"/>
              <a:gd name="connsiteX46" fmla="*/ 1367106 w 4312110"/>
              <a:gd name="connsiteY46" fmla="*/ 678798 h 1121663"/>
              <a:gd name="connsiteX47" fmla="*/ 1367106 w 4312110"/>
              <a:gd name="connsiteY47" fmla="*/ 679879 h 1121663"/>
              <a:gd name="connsiteX48" fmla="*/ 1367106 w 4312110"/>
              <a:gd name="connsiteY48" fmla="*/ 687446 h 1121663"/>
              <a:gd name="connsiteX49" fmla="*/ 1389399 w 4312110"/>
              <a:gd name="connsiteY49" fmla="*/ 687446 h 1121663"/>
              <a:gd name="connsiteX50" fmla="*/ 1389399 w 4312110"/>
              <a:gd name="connsiteY50" fmla="*/ 685554 h 1121663"/>
              <a:gd name="connsiteX51" fmla="*/ 1389399 w 4312110"/>
              <a:gd name="connsiteY51" fmla="*/ 672313 h 1121663"/>
              <a:gd name="connsiteX52" fmla="*/ 1391173 w 4312110"/>
              <a:gd name="connsiteY52" fmla="*/ 672313 h 1121663"/>
              <a:gd name="connsiteX53" fmla="*/ 1403586 w 4312110"/>
              <a:gd name="connsiteY53" fmla="*/ 672313 h 1121663"/>
              <a:gd name="connsiteX54" fmla="*/ 1403586 w 4312110"/>
              <a:gd name="connsiteY54" fmla="*/ 696093 h 1121663"/>
              <a:gd name="connsiteX55" fmla="*/ 1404600 w 4312110"/>
              <a:gd name="connsiteY55" fmla="*/ 696093 h 1121663"/>
              <a:gd name="connsiteX56" fmla="*/ 1411693 w 4312110"/>
              <a:gd name="connsiteY56" fmla="*/ 696093 h 1121663"/>
              <a:gd name="connsiteX57" fmla="*/ 1411693 w 4312110"/>
              <a:gd name="connsiteY57" fmla="*/ 695012 h 1121663"/>
              <a:gd name="connsiteX58" fmla="*/ 1411693 w 4312110"/>
              <a:gd name="connsiteY58" fmla="*/ 687446 h 1121663"/>
              <a:gd name="connsiteX59" fmla="*/ 1413466 w 4312110"/>
              <a:gd name="connsiteY59" fmla="*/ 687446 h 1121663"/>
              <a:gd name="connsiteX60" fmla="*/ 1425880 w 4312110"/>
              <a:gd name="connsiteY60" fmla="*/ 687446 h 1121663"/>
              <a:gd name="connsiteX61" fmla="*/ 1425880 w 4312110"/>
              <a:gd name="connsiteY61" fmla="*/ 713387 h 1121663"/>
              <a:gd name="connsiteX62" fmla="*/ 1427907 w 4312110"/>
              <a:gd name="connsiteY62" fmla="*/ 713387 h 1121663"/>
              <a:gd name="connsiteX63" fmla="*/ 1442093 w 4312110"/>
              <a:gd name="connsiteY63" fmla="*/ 713387 h 1121663"/>
              <a:gd name="connsiteX64" fmla="*/ 1442093 w 4312110"/>
              <a:gd name="connsiteY64" fmla="*/ 715008 h 1121663"/>
              <a:gd name="connsiteX65" fmla="*/ 1442093 w 4312110"/>
              <a:gd name="connsiteY65" fmla="*/ 726358 h 1121663"/>
              <a:gd name="connsiteX66" fmla="*/ 1442853 w 4312110"/>
              <a:gd name="connsiteY66" fmla="*/ 726358 h 1121663"/>
              <a:gd name="connsiteX67" fmla="*/ 1448174 w 4312110"/>
              <a:gd name="connsiteY67" fmla="*/ 726358 h 1121663"/>
              <a:gd name="connsiteX68" fmla="*/ 1448174 w 4312110"/>
              <a:gd name="connsiteY68" fmla="*/ 725547 h 1121663"/>
              <a:gd name="connsiteX69" fmla="*/ 1448174 w 4312110"/>
              <a:gd name="connsiteY69" fmla="*/ 719872 h 1121663"/>
              <a:gd name="connsiteX70" fmla="*/ 1478574 w 4312110"/>
              <a:gd name="connsiteY70" fmla="*/ 719872 h 1121663"/>
              <a:gd name="connsiteX71" fmla="*/ 1478574 w 4312110"/>
              <a:gd name="connsiteY71" fmla="*/ 743652 h 1121663"/>
              <a:gd name="connsiteX72" fmla="*/ 1479587 w 4312110"/>
              <a:gd name="connsiteY72" fmla="*/ 743652 h 1121663"/>
              <a:gd name="connsiteX73" fmla="*/ 1486681 w 4312110"/>
              <a:gd name="connsiteY73" fmla="*/ 743652 h 1121663"/>
              <a:gd name="connsiteX74" fmla="*/ 1486681 w 4312110"/>
              <a:gd name="connsiteY74" fmla="*/ 744733 h 1121663"/>
              <a:gd name="connsiteX75" fmla="*/ 1486681 w 4312110"/>
              <a:gd name="connsiteY75" fmla="*/ 752299 h 1121663"/>
              <a:gd name="connsiteX76" fmla="*/ 1487441 w 4312110"/>
              <a:gd name="connsiteY76" fmla="*/ 752299 h 1121663"/>
              <a:gd name="connsiteX77" fmla="*/ 1492761 w 4312110"/>
              <a:gd name="connsiteY77" fmla="*/ 752299 h 1121663"/>
              <a:gd name="connsiteX78" fmla="*/ 1492761 w 4312110"/>
              <a:gd name="connsiteY78" fmla="*/ 750137 h 1121663"/>
              <a:gd name="connsiteX79" fmla="*/ 1492761 w 4312110"/>
              <a:gd name="connsiteY79" fmla="*/ 735005 h 1121663"/>
              <a:gd name="connsiteX80" fmla="*/ 1493774 w 4312110"/>
              <a:gd name="connsiteY80" fmla="*/ 735005 h 1121663"/>
              <a:gd name="connsiteX81" fmla="*/ 1500868 w 4312110"/>
              <a:gd name="connsiteY81" fmla="*/ 735005 h 1121663"/>
              <a:gd name="connsiteX82" fmla="*/ 1500868 w 4312110"/>
              <a:gd name="connsiteY82" fmla="*/ 736086 h 1121663"/>
              <a:gd name="connsiteX83" fmla="*/ 1500868 w 4312110"/>
              <a:gd name="connsiteY83" fmla="*/ 743652 h 1121663"/>
              <a:gd name="connsiteX84" fmla="*/ 1506188 w 4312110"/>
              <a:gd name="connsiteY84" fmla="*/ 741659 h 1121663"/>
              <a:gd name="connsiteX85" fmla="*/ 1506948 w 4312110"/>
              <a:gd name="connsiteY85" fmla="*/ 740679 h 1121663"/>
              <a:gd name="connsiteX86" fmla="*/ 1506948 w 4312110"/>
              <a:gd name="connsiteY86" fmla="*/ 735005 h 1121663"/>
              <a:gd name="connsiteX87" fmla="*/ 1545455 w 4312110"/>
              <a:gd name="connsiteY87" fmla="*/ 735005 h 1121663"/>
              <a:gd name="connsiteX88" fmla="*/ 1545455 w 4312110"/>
              <a:gd name="connsiteY88" fmla="*/ 758784 h 1121663"/>
              <a:gd name="connsiteX89" fmla="*/ 1547481 w 4312110"/>
              <a:gd name="connsiteY89" fmla="*/ 758784 h 1121663"/>
              <a:gd name="connsiteX90" fmla="*/ 1561668 w 4312110"/>
              <a:gd name="connsiteY90" fmla="*/ 758784 h 1121663"/>
              <a:gd name="connsiteX91" fmla="*/ 1561668 w 4312110"/>
              <a:gd name="connsiteY91" fmla="*/ 759865 h 1121663"/>
              <a:gd name="connsiteX92" fmla="*/ 1561668 w 4312110"/>
              <a:gd name="connsiteY92" fmla="*/ 767431 h 1121663"/>
              <a:gd name="connsiteX93" fmla="*/ 1563442 w 4312110"/>
              <a:gd name="connsiteY93" fmla="*/ 767431 h 1121663"/>
              <a:gd name="connsiteX94" fmla="*/ 1575855 w 4312110"/>
              <a:gd name="connsiteY94" fmla="*/ 767431 h 1121663"/>
              <a:gd name="connsiteX95" fmla="*/ 1575855 w 4312110"/>
              <a:gd name="connsiteY95" fmla="*/ 743652 h 1121663"/>
              <a:gd name="connsiteX96" fmla="*/ 1576868 w 4312110"/>
              <a:gd name="connsiteY96" fmla="*/ 743652 h 1121663"/>
              <a:gd name="connsiteX97" fmla="*/ 1583962 w 4312110"/>
              <a:gd name="connsiteY97" fmla="*/ 743652 h 1121663"/>
              <a:gd name="connsiteX98" fmla="*/ 1583962 w 4312110"/>
              <a:gd name="connsiteY98" fmla="*/ 711225 h 1121663"/>
              <a:gd name="connsiteX99" fmla="*/ 1584975 w 4312110"/>
              <a:gd name="connsiteY99" fmla="*/ 711225 h 1121663"/>
              <a:gd name="connsiteX100" fmla="*/ 1592069 w 4312110"/>
              <a:gd name="connsiteY100" fmla="*/ 711225 h 1121663"/>
              <a:gd name="connsiteX101" fmla="*/ 1592069 w 4312110"/>
              <a:gd name="connsiteY101" fmla="*/ 709334 h 1121663"/>
              <a:gd name="connsiteX102" fmla="*/ 1592069 w 4312110"/>
              <a:gd name="connsiteY102" fmla="*/ 696093 h 1121663"/>
              <a:gd name="connsiteX103" fmla="*/ 1590802 w 4312110"/>
              <a:gd name="connsiteY103" fmla="*/ 694471 h 1121663"/>
              <a:gd name="connsiteX104" fmla="*/ 1596122 w 4312110"/>
              <a:gd name="connsiteY104" fmla="*/ 683122 h 1121663"/>
              <a:gd name="connsiteX105" fmla="*/ 1604229 w 4312110"/>
              <a:gd name="connsiteY105" fmla="*/ 711225 h 1121663"/>
              <a:gd name="connsiteX106" fmla="*/ 1604989 w 4312110"/>
              <a:gd name="connsiteY106" fmla="*/ 711225 h 1121663"/>
              <a:gd name="connsiteX107" fmla="*/ 1610309 w 4312110"/>
              <a:gd name="connsiteY107" fmla="*/ 711225 h 1121663"/>
              <a:gd name="connsiteX108" fmla="*/ 1610309 w 4312110"/>
              <a:gd name="connsiteY108" fmla="*/ 605298 h 1121663"/>
              <a:gd name="connsiteX109" fmla="*/ 1611829 w 4312110"/>
              <a:gd name="connsiteY109" fmla="*/ 605298 h 1121663"/>
              <a:gd name="connsiteX110" fmla="*/ 1622469 w 4312110"/>
              <a:gd name="connsiteY110" fmla="*/ 605298 h 1121663"/>
              <a:gd name="connsiteX111" fmla="*/ 1622469 w 4312110"/>
              <a:gd name="connsiteY111" fmla="*/ 557739 h 1121663"/>
              <a:gd name="connsiteX112" fmla="*/ 1648816 w 4312110"/>
              <a:gd name="connsiteY112" fmla="*/ 557739 h 1121663"/>
              <a:gd name="connsiteX113" fmla="*/ 1648816 w 4312110"/>
              <a:gd name="connsiteY113" fmla="*/ 536121 h 1121663"/>
              <a:gd name="connsiteX114" fmla="*/ 1683270 w 4312110"/>
              <a:gd name="connsiteY114" fmla="*/ 536121 h 1121663"/>
              <a:gd name="connsiteX115" fmla="*/ 1683270 w 4312110"/>
              <a:gd name="connsiteY115" fmla="*/ 538553 h 1121663"/>
              <a:gd name="connsiteX116" fmla="*/ 1683270 w 4312110"/>
              <a:gd name="connsiteY116" fmla="*/ 555577 h 1121663"/>
              <a:gd name="connsiteX117" fmla="*/ 1685550 w 4312110"/>
              <a:gd name="connsiteY117" fmla="*/ 555577 h 1121663"/>
              <a:gd name="connsiteX118" fmla="*/ 1701510 w 4312110"/>
              <a:gd name="connsiteY118" fmla="*/ 555577 h 1121663"/>
              <a:gd name="connsiteX119" fmla="*/ 1701510 w 4312110"/>
              <a:gd name="connsiteY119" fmla="*/ 603136 h 1121663"/>
              <a:gd name="connsiteX120" fmla="*/ 1702523 w 4312110"/>
              <a:gd name="connsiteY120" fmla="*/ 603136 h 1121663"/>
              <a:gd name="connsiteX121" fmla="*/ 1709617 w 4312110"/>
              <a:gd name="connsiteY121" fmla="*/ 603136 h 1121663"/>
              <a:gd name="connsiteX122" fmla="*/ 1723804 w 4312110"/>
              <a:gd name="connsiteY122" fmla="*/ 607460 h 1121663"/>
              <a:gd name="connsiteX123" fmla="*/ 1723804 w 4312110"/>
              <a:gd name="connsiteY123" fmla="*/ 646372 h 1121663"/>
              <a:gd name="connsiteX124" fmla="*/ 1724817 w 4312110"/>
              <a:gd name="connsiteY124" fmla="*/ 646372 h 1121663"/>
              <a:gd name="connsiteX125" fmla="*/ 1731910 w 4312110"/>
              <a:gd name="connsiteY125" fmla="*/ 646372 h 1121663"/>
              <a:gd name="connsiteX126" fmla="*/ 1731910 w 4312110"/>
              <a:gd name="connsiteY126" fmla="*/ 647993 h 1121663"/>
              <a:gd name="connsiteX127" fmla="*/ 1731910 w 4312110"/>
              <a:gd name="connsiteY127" fmla="*/ 659342 h 1121663"/>
              <a:gd name="connsiteX128" fmla="*/ 1733937 w 4312110"/>
              <a:gd name="connsiteY128" fmla="*/ 659342 h 1121663"/>
              <a:gd name="connsiteX129" fmla="*/ 1748124 w 4312110"/>
              <a:gd name="connsiteY129" fmla="*/ 659342 h 1121663"/>
              <a:gd name="connsiteX130" fmla="*/ 1754204 w 4312110"/>
              <a:gd name="connsiteY130" fmla="*/ 665828 h 1121663"/>
              <a:gd name="connsiteX131" fmla="*/ 1754204 w 4312110"/>
              <a:gd name="connsiteY131" fmla="*/ 687446 h 1121663"/>
              <a:gd name="connsiteX132" fmla="*/ 1756484 w 4312110"/>
              <a:gd name="connsiteY132" fmla="*/ 687446 h 1121663"/>
              <a:gd name="connsiteX133" fmla="*/ 1772444 w 4312110"/>
              <a:gd name="connsiteY133" fmla="*/ 687446 h 1121663"/>
              <a:gd name="connsiteX134" fmla="*/ 1772444 w 4312110"/>
              <a:gd name="connsiteY134" fmla="*/ 688526 h 1121663"/>
              <a:gd name="connsiteX135" fmla="*/ 1772444 w 4312110"/>
              <a:gd name="connsiteY135" fmla="*/ 696093 h 1121663"/>
              <a:gd name="connsiteX136" fmla="*/ 1773711 w 4312110"/>
              <a:gd name="connsiteY136" fmla="*/ 696093 h 1121663"/>
              <a:gd name="connsiteX137" fmla="*/ 1782578 w 4312110"/>
              <a:gd name="connsiteY137" fmla="*/ 696093 h 1121663"/>
              <a:gd name="connsiteX138" fmla="*/ 1782578 w 4312110"/>
              <a:gd name="connsiteY138" fmla="*/ 698254 h 1121663"/>
              <a:gd name="connsiteX139" fmla="*/ 1782578 w 4312110"/>
              <a:gd name="connsiteY139" fmla="*/ 713387 h 1121663"/>
              <a:gd name="connsiteX140" fmla="*/ 1786631 w 4312110"/>
              <a:gd name="connsiteY140" fmla="*/ 711495 h 1121663"/>
              <a:gd name="connsiteX141" fmla="*/ 1786631 w 4312110"/>
              <a:gd name="connsiteY141" fmla="*/ 698254 h 1121663"/>
              <a:gd name="connsiteX142" fmla="*/ 1787644 w 4312110"/>
              <a:gd name="connsiteY142" fmla="*/ 698254 h 1121663"/>
              <a:gd name="connsiteX143" fmla="*/ 1794738 w 4312110"/>
              <a:gd name="connsiteY143" fmla="*/ 698254 h 1121663"/>
              <a:gd name="connsiteX144" fmla="*/ 1794738 w 4312110"/>
              <a:gd name="connsiteY144" fmla="*/ 699876 h 1121663"/>
              <a:gd name="connsiteX145" fmla="*/ 1794738 w 4312110"/>
              <a:gd name="connsiteY145" fmla="*/ 711225 h 1121663"/>
              <a:gd name="connsiteX146" fmla="*/ 1795498 w 4312110"/>
              <a:gd name="connsiteY146" fmla="*/ 711225 h 1121663"/>
              <a:gd name="connsiteX147" fmla="*/ 1800818 w 4312110"/>
              <a:gd name="connsiteY147" fmla="*/ 711225 h 1121663"/>
              <a:gd name="connsiteX148" fmla="*/ 1849458 w 4312110"/>
              <a:gd name="connsiteY148" fmla="*/ 706902 h 1121663"/>
              <a:gd name="connsiteX149" fmla="*/ 1849458 w 4312110"/>
              <a:gd name="connsiteY149" fmla="*/ 708253 h 1121663"/>
              <a:gd name="connsiteX150" fmla="*/ 1849458 w 4312110"/>
              <a:gd name="connsiteY150" fmla="*/ 717710 h 1121663"/>
              <a:gd name="connsiteX151" fmla="*/ 1850218 w 4312110"/>
              <a:gd name="connsiteY151" fmla="*/ 717710 h 1121663"/>
              <a:gd name="connsiteX152" fmla="*/ 1855539 w 4312110"/>
              <a:gd name="connsiteY152" fmla="*/ 717710 h 1121663"/>
              <a:gd name="connsiteX153" fmla="*/ 1855539 w 4312110"/>
              <a:gd name="connsiteY153" fmla="*/ 719872 h 1121663"/>
              <a:gd name="connsiteX154" fmla="*/ 1855539 w 4312110"/>
              <a:gd name="connsiteY154" fmla="*/ 735005 h 1121663"/>
              <a:gd name="connsiteX155" fmla="*/ 1857565 w 4312110"/>
              <a:gd name="connsiteY155" fmla="*/ 733654 h 1121663"/>
              <a:gd name="connsiteX156" fmla="*/ 1871752 w 4312110"/>
              <a:gd name="connsiteY156" fmla="*/ 724196 h 1121663"/>
              <a:gd name="connsiteX157" fmla="*/ 1877832 w 4312110"/>
              <a:gd name="connsiteY157" fmla="*/ 683122 h 1121663"/>
              <a:gd name="connsiteX158" fmla="*/ 1878592 w 4312110"/>
              <a:gd name="connsiteY158" fmla="*/ 682852 h 1121663"/>
              <a:gd name="connsiteX159" fmla="*/ 1883912 w 4312110"/>
              <a:gd name="connsiteY159" fmla="*/ 680960 h 1121663"/>
              <a:gd name="connsiteX160" fmla="*/ 1885939 w 4312110"/>
              <a:gd name="connsiteY160" fmla="*/ 611783 h 1121663"/>
              <a:gd name="connsiteX161" fmla="*/ 1887966 w 4312110"/>
              <a:gd name="connsiteY161" fmla="*/ 680960 h 1121663"/>
              <a:gd name="connsiteX162" fmla="*/ 1888726 w 4312110"/>
              <a:gd name="connsiteY162" fmla="*/ 681230 h 1121663"/>
              <a:gd name="connsiteX163" fmla="*/ 1894046 w 4312110"/>
              <a:gd name="connsiteY163" fmla="*/ 683122 h 1121663"/>
              <a:gd name="connsiteX164" fmla="*/ 1894046 w 4312110"/>
              <a:gd name="connsiteY164" fmla="*/ 596651 h 1121663"/>
              <a:gd name="connsiteX165" fmla="*/ 1898099 w 4312110"/>
              <a:gd name="connsiteY165" fmla="*/ 564224 h 1121663"/>
              <a:gd name="connsiteX166" fmla="*/ 1936606 w 4312110"/>
              <a:gd name="connsiteY166" fmla="*/ 564224 h 1121663"/>
              <a:gd name="connsiteX167" fmla="*/ 1936606 w 4312110"/>
              <a:gd name="connsiteY167" fmla="*/ 596651 h 1121663"/>
              <a:gd name="connsiteX168" fmla="*/ 1937366 w 4312110"/>
              <a:gd name="connsiteY168" fmla="*/ 596651 h 1121663"/>
              <a:gd name="connsiteX169" fmla="*/ 1942686 w 4312110"/>
              <a:gd name="connsiteY169" fmla="*/ 596651 h 1121663"/>
              <a:gd name="connsiteX170" fmla="*/ 1942686 w 4312110"/>
              <a:gd name="connsiteY170" fmla="*/ 514503 h 1121663"/>
              <a:gd name="connsiteX171" fmla="*/ 1944460 w 4312110"/>
              <a:gd name="connsiteY171" fmla="*/ 514503 h 1121663"/>
              <a:gd name="connsiteX172" fmla="*/ 1956873 w 4312110"/>
              <a:gd name="connsiteY172" fmla="*/ 514503 h 1121663"/>
              <a:gd name="connsiteX173" fmla="*/ 1956873 w 4312110"/>
              <a:gd name="connsiteY173" fmla="*/ 512612 h 1121663"/>
              <a:gd name="connsiteX174" fmla="*/ 1956873 w 4312110"/>
              <a:gd name="connsiteY174" fmla="*/ 499371 h 1121663"/>
              <a:gd name="connsiteX175" fmla="*/ 1979167 w 4312110"/>
              <a:gd name="connsiteY175" fmla="*/ 499371 h 1121663"/>
              <a:gd name="connsiteX176" fmla="*/ 1979167 w 4312110"/>
              <a:gd name="connsiteY176" fmla="*/ 498290 h 1121663"/>
              <a:gd name="connsiteX177" fmla="*/ 1979167 w 4312110"/>
              <a:gd name="connsiteY177" fmla="*/ 490724 h 1121663"/>
              <a:gd name="connsiteX178" fmla="*/ 1980940 w 4312110"/>
              <a:gd name="connsiteY178" fmla="*/ 490724 h 1121663"/>
              <a:gd name="connsiteX179" fmla="*/ 1993354 w 4312110"/>
              <a:gd name="connsiteY179" fmla="*/ 490724 h 1121663"/>
              <a:gd name="connsiteX180" fmla="*/ 1993354 w 4312110"/>
              <a:gd name="connsiteY180" fmla="*/ 491805 h 1121663"/>
              <a:gd name="connsiteX181" fmla="*/ 1993354 w 4312110"/>
              <a:gd name="connsiteY181" fmla="*/ 499371 h 1121663"/>
              <a:gd name="connsiteX182" fmla="*/ 1994114 w 4312110"/>
              <a:gd name="connsiteY182" fmla="*/ 499371 h 1121663"/>
              <a:gd name="connsiteX183" fmla="*/ 1999434 w 4312110"/>
              <a:gd name="connsiteY183" fmla="*/ 499371 h 1121663"/>
              <a:gd name="connsiteX184" fmla="*/ 2009567 w 4312110"/>
              <a:gd name="connsiteY184" fmla="*/ 495047 h 1121663"/>
              <a:gd name="connsiteX185" fmla="*/ 2013620 w 4312110"/>
              <a:gd name="connsiteY185" fmla="*/ 498290 h 1121663"/>
              <a:gd name="connsiteX186" fmla="*/ 2013620 w 4312110"/>
              <a:gd name="connsiteY186" fmla="*/ 490724 h 1121663"/>
              <a:gd name="connsiteX187" fmla="*/ 2015900 w 4312110"/>
              <a:gd name="connsiteY187" fmla="*/ 490724 h 1121663"/>
              <a:gd name="connsiteX188" fmla="*/ 2031861 w 4312110"/>
              <a:gd name="connsiteY188" fmla="*/ 490724 h 1121663"/>
              <a:gd name="connsiteX189" fmla="*/ 2031861 w 4312110"/>
              <a:gd name="connsiteY189" fmla="*/ 491805 h 1121663"/>
              <a:gd name="connsiteX190" fmla="*/ 2031861 w 4312110"/>
              <a:gd name="connsiteY190" fmla="*/ 499371 h 1121663"/>
              <a:gd name="connsiteX191" fmla="*/ 2062261 w 4312110"/>
              <a:gd name="connsiteY191" fmla="*/ 499371 h 1121663"/>
              <a:gd name="connsiteX192" fmla="*/ 2062261 w 4312110"/>
              <a:gd name="connsiteY192" fmla="*/ 500992 h 1121663"/>
              <a:gd name="connsiteX193" fmla="*/ 2062261 w 4312110"/>
              <a:gd name="connsiteY193" fmla="*/ 512342 h 1121663"/>
              <a:gd name="connsiteX194" fmla="*/ 2088608 w 4312110"/>
              <a:gd name="connsiteY194" fmla="*/ 512342 h 1121663"/>
              <a:gd name="connsiteX195" fmla="*/ 2088608 w 4312110"/>
              <a:gd name="connsiteY195" fmla="*/ 542606 h 1121663"/>
              <a:gd name="connsiteX196" fmla="*/ 2089368 w 4312110"/>
              <a:gd name="connsiteY196" fmla="*/ 542606 h 1121663"/>
              <a:gd name="connsiteX197" fmla="*/ 2094688 w 4312110"/>
              <a:gd name="connsiteY197" fmla="*/ 542606 h 1121663"/>
              <a:gd name="connsiteX198" fmla="*/ 2094688 w 4312110"/>
              <a:gd name="connsiteY198" fmla="*/ 543687 h 1121663"/>
              <a:gd name="connsiteX199" fmla="*/ 2094688 w 4312110"/>
              <a:gd name="connsiteY199" fmla="*/ 551254 h 1121663"/>
              <a:gd name="connsiteX200" fmla="*/ 2098742 w 4312110"/>
              <a:gd name="connsiteY200" fmla="*/ 581518 h 1121663"/>
              <a:gd name="connsiteX201" fmla="*/ 2099502 w 4312110"/>
              <a:gd name="connsiteY201" fmla="*/ 581518 h 1121663"/>
              <a:gd name="connsiteX202" fmla="*/ 2104822 w 4312110"/>
              <a:gd name="connsiteY202" fmla="*/ 581518 h 1121663"/>
              <a:gd name="connsiteX203" fmla="*/ 2104822 w 4312110"/>
              <a:gd name="connsiteY203" fmla="*/ 582329 h 1121663"/>
              <a:gd name="connsiteX204" fmla="*/ 2104822 w 4312110"/>
              <a:gd name="connsiteY204" fmla="*/ 588004 h 1121663"/>
              <a:gd name="connsiteX205" fmla="*/ 2105835 w 4312110"/>
              <a:gd name="connsiteY205" fmla="*/ 588004 h 1121663"/>
              <a:gd name="connsiteX206" fmla="*/ 2112928 w 4312110"/>
              <a:gd name="connsiteY206" fmla="*/ 588004 h 1121663"/>
              <a:gd name="connsiteX207" fmla="*/ 2112928 w 4312110"/>
              <a:gd name="connsiteY207" fmla="*/ 618269 h 1121663"/>
              <a:gd name="connsiteX208" fmla="*/ 2114955 w 4312110"/>
              <a:gd name="connsiteY208" fmla="*/ 618269 h 1121663"/>
              <a:gd name="connsiteX209" fmla="*/ 2129142 w 4312110"/>
              <a:gd name="connsiteY209" fmla="*/ 618269 h 1121663"/>
              <a:gd name="connsiteX210" fmla="*/ 2129142 w 4312110"/>
              <a:gd name="connsiteY210" fmla="*/ 642048 h 1121663"/>
              <a:gd name="connsiteX211" fmla="*/ 2131169 w 4312110"/>
              <a:gd name="connsiteY211" fmla="*/ 643669 h 1121663"/>
              <a:gd name="connsiteX212" fmla="*/ 2131169 w 4312110"/>
              <a:gd name="connsiteY212" fmla="*/ 655019 h 1121663"/>
              <a:gd name="connsiteX213" fmla="*/ 2131929 w 4312110"/>
              <a:gd name="connsiteY213" fmla="*/ 655019 h 1121663"/>
              <a:gd name="connsiteX214" fmla="*/ 2137249 w 4312110"/>
              <a:gd name="connsiteY214" fmla="*/ 655019 h 1121663"/>
              <a:gd name="connsiteX215" fmla="*/ 2137249 w 4312110"/>
              <a:gd name="connsiteY215" fmla="*/ 678798 h 1121663"/>
              <a:gd name="connsiteX216" fmla="*/ 2138515 w 4312110"/>
              <a:gd name="connsiteY216" fmla="*/ 678798 h 1121663"/>
              <a:gd name="connsiteX217" fmla="*/ 2147382 w 4312110"/>
              <a:gd name="connsiteY217" fmla="*/ 678798 h 1121663"/>
              <a:gd name="connsiteX218" fmla="*/ 2149409 w 4312110"/>
              <a:gd name="connsiteY218" fmla="*/ 682852 h 1121663"/>
              <a:gd name="connsiteX219" fmla="*/ 2149409 w 4312110"/>
              <a:gd name="connsiteY219" fmla="*/ 696093 h 1121663"/>
              <a:gd name="connsiteX220" fmla="*/ 2150929 w 4312110"/>
              <a:gd name="connsiteY220" fmla="*/ 694201 h 1121663"/>
              <a:gd name="connsiteX221" fmla="*/ 2161569 w 4312110"/>
              <a:gd name="connsiteY221" fmla="*/ 680960 h 1121663"/>
              <a:gd name="connsiteX222" fmla="*/ 2189943 w 4312110"/>
              <a:gd name="connsiteY222" fmla="*/ 680960 h 1121663"/>
              <a:gd name="connsiteX223" fmla="*/ 2189943 w 4312110"/>
              <a:gd name="connsiteY223" fmla="*/ 767431 h 1121663"/>
              <a:gd name="connsiteX224" fmla="*/ 2190703 w 4312110"/>
              <a:gd name="connsiteY224" fmla="*/ 767431 h 1121663"/>
              <a:gd name="connsiteX225" fmla="*/ 2196023 w 4312110"/>
              <a:gd name="connsiteY225" fmla="*/ 767431 h 1121663"/>
              <a:gd name="connsiteX226" fmla="*/ 2196783 w 4312110"/>
              <a:gd name="connsiteY226" fmla="*/ 766080 h 1121663"/>
              <a:gd name="connsiteX227" fmla="*/ 2202103 w 4312110"/>
              <a:gd name="connsiteY227" fmla="*/ 756622 h 1121663"/>
              <a:gd name="connsiteX228" fmla="*/ 2202103 w 4312110"/>
              <a:gd name="connsiteY228" fmla="*/ 758514 h 1121663"/>
              <a:gd name="connsiteX229" fmla="*/ 2202103 w 4312110"/>
              <a:gd name="connsiteY229" fmla="*/ 771755 h 1121663"/>
              <a:gd name="connsiteX230" fmla="*/ 2206156 w 4312110"/>
              <a:gd name="connsiteY230" fmla="*/ 726358 h 1121663"/>
              <a:gd name="connsiteX231" fmla="*/ 2206916 w 4312110"/>
              <a:gd name="connsiteY231" fmla="*/ 726358 h 1121663"/>
              <a:gd name="connsiteX232" fmla="*/ 2212236 w 4312110"/>
              <a:gd name="connsiteY232" fmla="*/ 726358 h 1121663"/>
              <a:gd name="connsiteX233" fmla="*/ 2212236 w 4312110"/>
              <a:gd name="connsiteY233" fmla="*/ 661504 h 1121663"/>
              <a:gd name="connsiteX234" fmla="*/ 2213250 w 4312110"/>
              <a:gd name="connsiteY234" fmla="*/ 661504 h 1121663"/>
              <a:gd name="connsiteX235" fmla="*/ 2220343 w 4312110"/>
              <a:gd name="connsiteY235" fmla="*/ 661504 h 1121663"/>
              <a:gd name="connsiteX236" fmla="*/ 2232503 w 4312110"/>
              <a:gd name="connsiteY236" fmla="*/ 618269 h 1121663"/>
              <a:gd name="connsiteX237" fmla="*/ 2233770 w 4312110"/>
              <a:gd name="connsiteY237" fmla="*/ 618269 h 1121663"/>
              <a:gd name="connsiteX238" fmla="*/ 2242637 w 4312110"/>
              <a:gd name="connsiteY238" fmla="*/ 618269 h 1121663"/>
              <a:gd name="connsiteX239" fmla="*/ 2252770 w 4312110"/>
              <a:gd name="connsiteY239" fmla="*/ 661504 h 1121663"/>
              <a:gd name="connsiteX240" fmla="*/ 2253783 w 4312110"/>
              <a:gd name="connsiteY240" fmla="*/ 661504 h 1121663"/>
              <a:gd name="connsiteX241" fmla="*/ 2260877 w 4312110"/>
              <a:gd name="connsiteY241" fmla="*/ 661504 h 1121663"/>
              <a:gd name="connsiteX242" fmla="*/ 2260877 w 4312110"/>
              <a:gd name="connsiteY242" fmla="*/ 700416 h 1121663"/>
              <a:gd name="connsiteX243" fmla="*/ 2262650 w 4312110"/>
              <a:gd name="connsiteY243" fmla="*/ 700416 h 1121663"/>
              <a:gd name="connsiteX244" fmla="*/ 2275064 w 4312110"/>
              <a:gd name="connsiteY244" fmla="*/ 700416 h 1121663"/>
              <a:gd name="connsiteX245" fmla="*/ 2275064 w 4312110"/>
              <a:gd name="connsiteY245" fmla="*/ 702578 h 1121663"/>
              <a:gd name="connsiteX246" fmla="*/ 2275064 w 4312110"/>
              <a:gd name="connsiteY246" fmla="*/ 717710 h 1121663"/>
              <a:gd name="connsiteX247" fmla="*/ 2279117 w 4312110"/>
              <a:gd name="connsiteY247" fmla="*/ 715549 h 1121663"/>
              <a:gd name="connsiteX248" fmla="*/ 2279117 w 4312110"/>
              <a:gd name="connsiteY248" fmla="*/ 700416 h 1121663"/>
              <a:gd name="connsiteX249" fmla="*/ 2280637 w 4312110"/>
              <a:gd name="connsiteY249" fmla="*/ 700416 h 1121663"/>
              <a:gd name="connsiteX250" fmla="*/ 2291277 w 4312110"/>
              <a:gd name="connsiteY250" fmla="*/ 700416 h 1121663"/>
              <a:gd name="connsiteX251" fmla="*/ 2291277 w 4312110"/>
              <a:gd name="connsiteY251" fmla="*/ 702037 h 1121663"/>
              <a:gd name="connsiteX252" fmla="*/ 2291277 w 4312110"/>
              <a:gd name="connsiteY252" fmla="*/ 713387 h 1121663"/>
              <a:gd name="connsiteX253" fmla="*/ 2321678 w 4312110"/>
              <a:gd name="connsiteY253" fmla="*/ 713387 h 1121663"/>
              <a:gd name="connsiteX254" fmla="*/ 2321678 w 4312110"/>
              <a:gd name="connsiteY254" fmla="*/ 676637 h 1121663"/>
              <a:gd name="connsiteX255" fmla="*/ 2322944 w 4312110"/>
              <a:gd name="connsiteY255" fmla="*/ 676637 h 1121663"/>
              <a:gd name="connsiteX256" fmla="*/ 2331811 w 4312110"/>
              <a:gd name="connsiteY256" fmla="*/ 676637 h 1121663"/>
              <a:gd name="connsiteX257" fmla="*/ 2331811 w 4312110"/>
              <a:gd name="connsiteY257" fmla="*/ 698254 h 1121663"/>
              <a:gd name="connsiteX258" fmla="*/ 2333838 w 4312110"/>
              <a:gd name="connsiteY258" fmla="*/ 665828 h 1121663"/>
              <a:gd name="connsiteX259" fmla="*/ 2356131 w 4312110"/>
              <a:gd name="connsiteY259" fmla="*/ 665828 h 1121663"/>
              <a:gd name="connsiteX260" fmla="*/ 2356131 w 4312110"/>
              <a:gd name="connsiteY260" fmla="*/ 664206 h 1121663"/>
              <a:gd name="connsiteX261" fmla="*/ 2356131 w 4312110"/>
              <a:gd name="connsiteY261" fmla="*/ 652857 h 1121663"/>
              <a:gd name="connsiteX262" fmla="*/ 2356891 w 4312110"/>
              <a:gd name="connsiteY262" fmla="*/ 652857 h 1121663"/>
              <a:gd name="connsiteX263" fmla="*/ 2362211 w 4312110"/>
              <a:gd name="connsiteY263" fmla="*/ 652857 h 1121663"/>
              <a:gd name="connsiteX264" fmla="*/ 2362211 w 4312110"/>
              <a:gd name="connsiteY264" fmla="*/ 650966 h 1121663"/>
              <a:gd name="connsiteX265" fmla="*/ 2362211 w 4312110"/>
              <a:gd name="connsiteY265" fmla="*/ 637725 h 1121663"/>
              <a:gd name="connsiteX266" fmla="*/ 2366265 w 4312110"/>
              <a:gd name="connsiteY266" fmla="*/ 644210 h 1121663"/>
              <a:gd name="connsiteX267" fmla="*/ 2368545 w 4312110"/>
              <a:gd name="connsiteY267" fmla="*/ 644210 h 1121663"/>
              <a:gd name="connsiteX268" fmla="*/ 2384505 w 4312110"/>
              <a:gd name="connsiteY268" fmla="*/ 644210 h 1121663"/>
              <a:gd name="connsiteX269" fmla="*/ 2384505 w 4312110"/>
              <a:gd name="connsiteY269" fmla="*/ 643399 h 1121663"/>
              <a:gd name="connsiteX270" fmla="*/ 2384505 w 4312110"/>
              <a:gd name="connsiteY270" fmla="*/ 637725 h 1121663"/>
              <a:gd name="connsiteX271" fmla="*/ 2385265 w 4312110"/>
              <a:gd name="connsiteY271" fmla="*/ 637725 h 1121663"/>
              <a:gd name="connsiteX272" fmla="*/ 2390585 w 4312110"/>
              <a:gd name="connsiteY272" fmla="*/ 637725 h 1121663"/>
              <a:gd name="connsiteX273" fmla="*/ 2390585 w 4312110"/>
              <a:gd name="connsiteY273" fmla="*/ 639076 h 1121663"/>
              <a:gd name="connsiteX274" fmla="*/ 2390585 w 4312110"/>
              <a:gd name="connsiteY274" fmla="*/ 648534 h 1121663"/>
              <a:gd name="connsiteX275" fmla="*/ 2429092 w 4312110"/>
              <a:gd name="connsiteY275" fmla="*/ 648534 h 1121663"/>
              <a:gd name="connsiteX276" fmla="*/ 2429092 w 4312110"/>
              <a:gd name="connsiteY276" fmla="*/ 786887 h 1121663"/>
              <a:gd name="connsiteX277" fmla="*/ 2430612 w 4312110"/>
              <a:gd name="connsiteY277" fmla="*/ 786887 h 1121663"/>
              <a:gd name="connsiteX278" fmla="*/ 2441252 w 4312110"/>
              <a:gd name="connsiteY278" fmla="*/ 786887 h 1121663"/>
              <a:gd name="connsiteX279" fmla="*/ 2441252 w 4312110"/>
              <a:gd name="connsiteY279" fmla="*/ 773917 h 1121663"/>
              <a:gd name="connsiteX280" fmla="*/ 2445306 w 4312110"/>
              <a:gd name="connsiteY280" fmla="*/ 773917 h 1121663"/>
              <a:gd name="connsiteX281" fmla="*/ 2445306 w 4312110"/>
              <a:gd name="connsiteY281" fmla="*/ 786887 h 1121663"/>
              <a:gd name="connsiteX282" fmla="*/ 2475706 w 4312110"/>
              <a:gd name="connsiteY282" fmla="*/ 786887 h 1121663"/>
              <a:gd name="connsiteX283" fmla="*/ 2475706 w 4312110"/>
              <a:gd name="connsiteY283" fmla="*/ 756622 h 1121663"/>
              <a:gd name="connsiteX284" fmla="*/ 2487866 w 4312110"/>
              <a:gd name="connsiteY284" fmla="*/ 756622 h 1121663"/>
              <a:gd name="connsiteX285" fmla="*/ 2500026 w 4312110"/>
              <a:gd name="connsiteY285" fmla="*/ 754461 h 1121663"/>
              <a:gd name="connsiteX286" fmla="*/ 2504080 w 4312110"/>
              <a:gd name="connsiteY286" fmla="*/ 756622 h 1121663"/>
              <a:gd name="connsiteX287" fmla="*/ 2514213 w 4312110"/>
              <a:gd name="connsiteY287" fmla="*/ 756622 h 1121663"/>
              <a:gd name="connsiteX288" fmla="*/ 2514213 w 4312110"/>
              <a:gd name="connsiteY288" fmla="*/ 786887 h 1121663"/>
              <a:gd name="connsiteX289" fmla="*/ 2522320 w 4312110"/>
              <a:gd name="connsiteY289" fmla="*/ 786887 h 1121663"/>
              <a:gd name="connsiteX290" fmla="*/ 2522320 w 4312110"/>
              <a:gd name="connsiteY290" fmla="*/ 804182 h 1121663"/>
              <a:gd name="connsiteX291" fmla="*/ 2531656 w 4312110"/>
              <a:gd name="connsiteY291" fmla="*/ 805087 h 1121663"/>
              <a:gd name="connsiteX292" fmla="*/ 2544614 w 4312110"/>
              <a:gd name="connsiteY292" fmla="*/ 805087 h 1121663"/>
              <a:gd name="connsiteX293" fmla="*/ 2544614 w 4312110"/>
              <a:gd name="connsiteY293" fmla="*/ 789049 h 1121663"/>
              <a:gd name="connsiteX294" fmla="*/ 2612570 w 4312110"/>
              <a:gd name="connsiteY294" fmla="*/ 789049 h 1121663"/>
              <a:gd name="connsiteX295" fmla="*/ 2612570 w 4312110"/>
              <a:gd name="connsiteY295" fmla="*/ 703796 h 1121663"/>
              <a:gd name="connsiteX296" fmla="*/ 2684578 w 4312110"/>
              <a:gd name="connsiteY296" fmla="*/ 703796 h 1121663"/>
              <a:gd name="connsiteX297" fmla="*/ 2684578 w 4312110"/>
              <a:gd name="connsiteY297" fmla="*/ 782564 h 1121663"/>
              <a:gd name="connsiteX298" fmla="*/ 2686482 w 4312110"/>
              <a:gd name="connsiteY298" fmla="*/ 782564 h 1121663"/>
              <a:gd name="connsiteX299" fmla="*/ 2687724 w 4312110"/>
              <a:gd name="connsiteY299" fmla="*/ 805087 h 1121663"/>
              <a:gd name="connsiteX300" fmla="*/ 2697400 w 4312110"/>
              <a:gd name="connsiteY300" fmla="*/ 805087 h 1121663"/>
              <a:gd name="connsiteX301" fmla="*/ 2698642 w 4312110"/>
              <a:gd name="connsiteY301" fmla="*/ 782564 h 1121663"/>
              <a:gd name="connsiteX302" fmla="*/ 2704722 w 4312110"/>
              <a:gd name="connsiteY302" fmla="*/ 782564 h 1121663"/>
              <a:gd name="connsiteX303" fmla="*/ 2705964 w 4312110"/>
              <a:gd name="connsiteY303" fmla="*/ 805087 h 1121663"/>
              <a:gd name="connsiteX304" fmla="*/ 2756586 w 4312110"/>
              <a:gd name="connsiteY304" fmla="*/ 805087 h 1121663"/>
              <a:gd name="connsiteX305" fmla="*/ 2756586 w 4312110"/>
              <a:gd name="connsiteY305" fmla="*/ 642059 h 1121663"/>
              <a:gd name="connsiteX306" fmla="*/ 2953913 w 4312110"/>
              <a:gd name="connsiteY306" fmla="*/ 642059 h 1121663"/>
              <a:gd name="connsiteX307" fmla="*/ 2953913 w 4312110"/>
              <a:gd name="connsiteY307" fmla="*/ 805087 h 1121663"/>
              <a:gd name="connsiteX308" fmla="*/ 2972610 w 4312110"/>
              <a:gd name="connsiteY308" fmla="*/ 805087 h 1121663"/>
              <a:gd name="connsiteX309" fmla="*/ 2972610 w 4312110"/>
              <a:gd name="connsiteY309" fmla="*/ 722394 h 1121663"/>
              <a:gd name="connsiteX310" fmla="*/ 3067730 w 4312110"/>
              <a:gd name="connsiteY310" fmla="*/ 722394 h 1121663"/>
              <a:gd name="connsiteX311" fmla="*/ 3079661 w 4312110"/>
              <a:gd name="connsiteY311" fmla="*/ 404253 h 1121663"/>
              <a:gd name="connsiteX312" fmla="*/ 3067501 w 4312110"/>
              <a:gd name="connsiteY312" fmla="*/ 382635 h 1121663"/>
              <a:gd name="connsiteX313" fmla="*/ 3061421 w 4312110"/>
              <a:gd name="connsiteY313" fmla="*/ 378311 h 1121663"/>
              <a:gd name="connsiteX314" fmla="*/ 3069527 w 4312110"/>
              <a:gd name="connsiteY314" fmla="*/ 354532 h 1121663"/>
              <a:gd name="connsiteX315" fmla="*/ 3069527 w 4312110"/>
              <a:gd name="connsiteY315" fmla="*/ 337238 h 1121663"/>
              <a:gd name="connsiteX316" fmla="*/ 3083714 w 4312110"/>
              <a:gd name="connsiteY316" fmla="*/ 337238 h 1121663"/>
              <a:gd name="connsiteX317" fmla="*/ 3083714 w 4312110"/>
              <a:gd name="connsiteY317" fmla="*/ 315620 h 1121663"/>
              <a:gd name="connsiteX318" fmla="*/ 3085741 w 4312110"/>
              <a:gd name="connsiteY318" fmla="*/ 311296 h 1121663"/>
              <a:gd name="connsiteX319" fmla="*/ 3085741 w 4312110"/>
              <a:gd name="connsiteY319" fmla="*/ 233472 h 1121663"/>
              <a:gd name="connsiteX320" fmla="*/ 3083714 w 4312110"/>
              <a:gd name="connsiteY320" fmla="*/ 226987 h 1121663"/>
              <a:gd name="connsiteX321" fmla="*/ 3089794 w 4312110"/>
              <a:gd name="connsiteY321" fmla="*/ 220501 h 1121663"/>
              <a:gd name="connsiteX322" fmla="*/ 3089794 w 4312110"/>
              <a:gd name="connsiteY322" fmla="*/ 162133 h 1121663"/>
              <a:gd name="connsiteX323" fmla="*/ 3091821 w 4312110"/>
              <a:gd name="connsiteY323" fmla="*/ 157810 h 1121663"/>
              <a:gd name="connsiteX324" fmla="*/ 3091821 w 4312110"/>
              <a:gd name="connsiteY324" fmla="*/ 101604 h 1121663"/>
              <a:gd name="connsiteX325" fmla="*/ 3093847 w 4312110"/>
              <a:gd name="connsiteY325" fmla="*/ 82148 h 1121663"/>
              <a:gd name="connsiteX326" fmla="*/ 3097901 w 4312110"/>
              <a:gd name="connsiteY326" fmla="*/ 99442 h 1121663"/>
              <a:gd name="connsiteX327" fmla="*/ 3099927 w 4312110"/>
              <a:gd name="connsiteY327" fmla="*/ 157810 h 1121663"/>
              <a:gd name="connsiteX328" fmla="*/ 3101954 w 4312110"/>
              <a:gd name="connsiteY328" fmla="*/ 220501 h 1121663"/>
              <a:gd name="connsiteX329" fmla="*/ 3108034 w 4312110"/>
              <a:gd name="connsiteY329" fmla="*/ 226987 h 1121663"/>
              <a:gd name="connsiteX330" fmla="*/ 3106007 w 4312110"/>
              <a:gd name="connsiteY330" fmla="*/ 233472 h 1121663"/>
              <a:gd name="connsiteX331" fmla="*/ 3106007 w 4312110"/>
              <a:gd name="connsiteY331" fmla="*/ 311296 h 1121663"/>
              <a:gd name="connsiteX332" fmla="*/ 3108034 w 4312110"/>
              <a:gd name="connsiteY332" fmla="*/ 315620 h 1121663"/>
              <a:gd name="connsiteX333" fmla="*/ 3108034 w 4312110"/>
              <a:gd name="connsiteY333" fmla="*/ 337238 h 1121663"/>
              <a:gd name="connsiteX334" fmla="*/ 3122221 w 4312110"/>
              <a:gd name="connsiteY334" fmla="*/ 337238 h 1121663"/>
              <a:gd name="connsiteX335" fmla="*/ 3122221 w 4312110"/>
              <a:gd name="connsiteY335" fmla="*/ 354532 h 1121663"/>
              <a:gd name="connsiteX336" fmla="*/ 3130329 w 4312110"/>
              <a:gd name="connsiteY336" fmla="*/ 378311 h 1121663"/>
              <a:gd name="connsiteX337" fmla="*/ 3124249 w 4312110"/>
              <a:gd name="connsiteY337" fmla="*/ 382635 h 1121663"/>
              <a:gd name="connsiteX338" fmla="*/ 3112087 w 4312110"/>
              <a:gd name="connsiteY338" fmla="*/ 404253 h 1121663"/>
              <a:gd name="connsiteX339" fmla="*/ 3120194 w 4312110"/>
              <a:gd name="connsiteY339" fmla="*/ 657181 h 1121663"/>
              <a:gd name="connsiteX340" fmla="*/ 3185049 w 4312110"/>
              <a:gd name="connsiteY340" fmla="*/ 657181 h 1121663"/>
              <a:gd name="connsiteX341" fmla="*/ 3185049 w 4312110"/>
              <a:gd name="connsiteY341" fmla="*/ 732843 h 1121663"/>
              <a:gd name="connsiteX342" fmla="*/ 3193155 w 4312110"/>
              <a:gd name="connsiteY342" fmla="*/ 732843 h 1121663"/>
              <a:gd name="connsiteX343" fmla="*/ 3195182 w 4312110"/>
              <a:gd name="connsiteY343" fmla="*/ 726358 h 1121663"/>
              <a:gd name="connsiteX344" fmla="*/ 3201262 w 4312110"/>
              <a:gd name="connsiteY344" fmla="*/ 726358 h 1121663"/>
              <a:gd name="connsiteX345" fmla="*/ 3203290 w 4312110"/>
              <a:gd name="connsiteY345" fmla="*/ 735005 h 1121663"/>
              <a:gd name="connsiteX346" fmla="*/ 3215450 w 4312110"/>
              <a:gd name="connsiteY346" fmla="*/ 735005 h 1121663"/>
              <a:gd name="connsiteX347" fmla="*/ 3215450 w 4312110"/>
              <a:gd name="connsiteY347" fmla="*/ 728519 h 1121663"/>
              <a:gd name="connsiteX348" fmla="*/ 3237742 w 4312110"/>
              <a:gd name="connsiteY348" fmla="*/ 728519 h 1121663"/>
              <a:gd name="connsiteX349" fmla="*/ 3237742 w 4312110"/>
              <a:gd name="connsiteY349" fmla="*/ 735005 h 1121663"/>
              <a:gd name="connsiteX350" fmla="*/ 3258010 w 4312110"/>
              <a:gd name="connsiteY350" fmla="*/ 735005 h 1121663"/>
              <a:gd name="connsiteX351" fmla="*/ 3258010 w 4312110"/>
              <a:gd name="connsiteY351" fmla="*/ 780402 h 1121663"/>
              <a:gd name="connsiteX352" fmla="*/ 3272197 w 4312110"/>
              <a:gd name="connsiteY352" fmla="*/ 780402 h 1121663"/>
              <a:gd name="connsiteX353" fmla="*/ 3272197 w 4312110"/>
              <a:gd name="connsiteY353" fmla="*/ 767431 h 1121663"/>
              <a:gd name="connsiteX354" fmla="*/ 3288410 w 4312110"/>
              <a:gd name="connsiteY354" fmla="*/ 767431 h 1121663"/>
              <a:gd name="connsiteX355" fmla="*/ 3288410 w 4312110"/>
              <a:gd name="connsiteY355" fmla="*/ 588004 h 1121663"/>
              <a:gd name="connsiteX356" fmla="*/ 3294490 w 4312110"/>
              <a:gd name="connsiteY356" fmla="*/ 581518 h 1121663"/>
              <a:gd name="connsiteX357" fmla="*/ 3367451 w 4312110"/>
              <a:gd name="connsiteY357" fmla="*/ 581518 h 1121663"/>
              <a:gd name="connsiteX358" fmla="*/ 3367451 w 4312110"/>
              <a:gd name="connsiteY358" fmla="*/ 590166 h 1121663"/>
              <a:gd name="connsiteX359" fmla="*/ 3377585 w 4312110"/>
              <a:gd name="connsiteY359" fmla="*/ 590166 h 1121663"/>
              <a:gd name="connsiteX360" fmla="*/ 3377585 w 4312110"/>
              <a:gd name="connsiteY360" fmla="*/ 704740 h 1121663"/>
              <a:gd name="connsiteX361" fmla="*/ 3399878 w 4312110"/>
              <a:gd name="connsiteY361" fmla="*/ 704740 h 1121663"/>
              <a:gd name="connsiteX362" fmla="*/ 3399878 w 4312110"/>
              <a:gd name="connsiteY362" fmla="*/ 637725 h 1121663"/>
              <a:gd name="connsiteX363" fmla="*/ 3426226 w 4312110"/>
              <a:gd name="connsiteY363" fmla="*/ 637725 h 1121663"/>
              <a:gd name="connsiteX364" fmla="*/ 3430278 w 4312110"/>
              <a:gd name="connsiteY364" fmla="*/ 633401 h 1121663"/>
              <a:gd name="connsiteX365" fmla="*/ 3438386 w 4312110"/>
              <a:gd name="connsiteY365" fmla="*/ 633401 h 1121663"/>
              <a:gd name="connsiteX366" fmla="*/ 3442438 w 4312110"/>
              <a:gd name="connsiteY366" fmla="*/ 637725 h 1121663"/>
              <a:gd name="connsiteX367" fmla="*/ 3464733 w 4312110"/>
              <a:gd name="connsiteY367" fmla="*/ 637725 h 1121663"/>
              <a:gd name="connsiteX368" fmla="*/ 3464733 w 4312110"/>
              <a:gd name="connsiteY368" fmla="*/ 520989 h 1121663"/>
              <a:gd name="connsiteX369" fmla="*/ 3521479 w 4312110"/>
              <a:gd name="connsiteY369" fmla="*/ 510180 h 1121663"/>
              <a:gd name="connsiteX370" fmla="*/ 3521479 w 4312110"/>
              <a:gd name="connsiteY370" fmla="*/ 511261 h 1121663"/>
              <a:gd name="connsiteX371" fmla="*/ 3521479 w 4312110"/>
              <a:gd name="connsiteY371" fmla="*/ 518827 h 1121663"/>
              <a:gd name="connsiteX372" fmla="*/ 3547826 w 4312110"/>
              <a:gd name="connsiteY372" fmla="*/ 518827 h 1121663"/>
              <a:gd name="connsiteX373" fmla="*/ 3547826 w 4312110"/>
              <a:gd name="connsiteY373" fmla="*/ 773917 h 1121663"/>
              <a:gd name="connsiteX374" fmla="*/ 3570121 w 4312110"/>
              <a:gd name="connsiteY374" fmla="*/ 773917 h 1121663"/>
              <a:gd name="connsiteX375" fmla="*/ 3570121 w 4312110"/>
              <a:gd name="connsiteY375" fmla="*/ 769593 h 1121663"/>
              <a:gd name="connsiteX376" fmla="*/ 3582281 w 4312110"/>
              <a:gd name="connsiteY376" fmla="*/ 769593 h 1121663"/>
              <a:gd name="connsiteX377" fmla="*/ 3582281 w 4312110"/>
              <a:gd name="connsiteY377" fmla="*/ 773917 h 1121663"/>
              <a:gd name="connsiteX378" fmla="*/ 3606601 w 4312110"/>
              <a:gd name="connsiteY378" fmla="*/ 773917 h 1121663"/>
              <a:gd name="connsiteX379" fmla="*/ 3606601 w 4312110"/>
              <a:gd name="connsiteY379" fmla="*/ 760946 h 1121663"/>
              <a:gd name="connsiteX380" fmla="*/ 3634974 w 4312110"/>
              <a:gd name="connsiteY380" fmla="*/ 760946 h 1121663"/>
              <a:gd name="connsiteX381" fmla="*/ 3647134 w 4312110"/>
              <a:gd name="connsiteY381" fmla="*/ 756622 h 1121663"/>
              <a:gd name="connsiteX382" fmla="*/ 3667402 w 4312110"/>
              <a:gd name="connsiteY382" fmla="*/ 760946 h 1121663"/>
              <a:gd name="connsiteX383" fmla="*/ 3667402 w 4312110"/>
              <a:gd name="connsiteY383" fmla="*/ 743652 h 1121663"/>
              <a:gd name="connsiteX384" fmla="*/ 3675509 w 4312110"/>
              <a:gd name="connsiteY384" fmla="*/ 743652 h 1121663"/>
              <a:gd name="connsiteX385" fmla="*/ 3675509 w 4312110"/>
              <a:gd name="connsiteY385" fmla="*/ 730681 h 1121663"/>
              <a:gd name="connsiteX386" fmla="*/ 3732255 w 4312110"/>
              <a:gd name="connsiteY386" fmla="*/ 730681 h 1121663"/>
              <a:gd name="connsiteX387" fmla="*/ 3732255 w 4312110"/>
              <a:gd name="connsiteY387" fmla="*/ 700416 h 1121663"/>
              <a:gd name="connsiteX388" fmla="*/ 3750495 w 4312110"/>
              <a:gd name="connsiteY388" fmla="*/ 700416 h 1121663"/>
              <a:gd name="connsiteX389" fmla="*/ 3750495 w 4312110"/>
              <a:gd name="connsiteY389" fmla="*/ 693931 h 1121663"/>
              <a:gd name="connsiteX390" fmla="*/ 3762655 w 4312110"/>
              <a:gd name="connsiteY390" fmla="*/ 693931 h 1121663"/>
              <a:gd name="connsiteX391" fmla="*/ 3762655 w 4312110"/>
              <a:gd name="connsiteY391" fmla="*/ 700416 h 1121663"/>
              <a:gd name="connsiteX392" fmla="*/ 3778869 w 4312110"/>
              <a:gd name="connsiteY392" fmla="*/ 700416 h 1121663"/>
              <a:gd name="connsiteX393" fmla="*/ 3778869 w 4312110"/>
              <a:gd name="connsiteY393" fmla="*/ 750137 h 1121663"/>
              <a:gd name="connsiteX394" fmla="*/ 3811297 w 4312110"/>
              <a:gd name="connsiteY394" fmla="*/ 750137 h 1121663"/>
              <a:gd name="connsiteX395" fmla="*/ 3811297 w 4312110"/>
              <a:gd name="connsiteY395" fmla="*/ 724196 h 1121663"/>
              <a:gd name="connsiteX396" fmla="*/ 3849803 w 4312110"/>
              <a:gd name="connsiteY396" fmla="*/ 724196 h 1121663"/>
              <a:gd name="connsiteX397" fmla="*/ 3849803 w 4312110"/>
              <a:gd name="connsiteY397" fmla="*/ 693931 h 1121663"/>
              <a:gd name="connsiteX398" fmla="*/ 3898445 w 4312110"/>
              <a:gd name="connsiteY398" fmla="*/ 693931 h 1121663"/>
              <a:gd name="connsiteX399" fmla="*/ 3898445 w 4312110"/>
              <a:gd name="connsiteY399" fmla="*/ 805087 h 1121663"/>
              <a:gd name="connsiteX400" fmla="*/ 3898445 w 4312110"/>
              <a:gd name="connsiteY400" fmla="*/ 818866 h 1121663"/>
              <a:gd name="connsiteX401" fmla="*/ 3964319 w 4312110"/>
              <a:gd name="connsiteY401" fmla="*/ 818866 h 1121663"/>
              <a:gd name="connsiteX402" fmla="*/ 3964319 w 4312110"/>
              <a:gd name="connsiteY402" fmla="*/ 924638 h 1121663"/>
              <a:gd name="connsiteX403" fmla="*/ 3964319 w 4312110"/>
              <a:gd name="connsiteY403" fmla="*/ 947885 h 1121663"/>
              <a:gd name="connsiteX404" fmla="*/ 3979279 w 4312110"/>
              <a:gd name="connsiteY404" fmla="*/ 947885 h 1121663"/>
              <a:gd name="connsiteX405" fmla="*/ 3979279 w 4312110"/>
              <a:gd name="connsiteY405" fmla="*/ 946723 h 1121663"/>
              <a:gd name="connsiteX406" fmla="*/ 3979279 w 4312110"/>
              <a:gd name="connsiteY406" fmla="*/ 938587 h 1121663"/>
              <a:gd name="connsiteX407" fmla="*/ 4023859 w 4312110"/>
              <a:gd name="connsiteY407" fmla="*/ 938587 h 1121663"/>
              <a:gd name="connsiteX408" fmla="*/ 4023859 w 4312110"/>
              <a:gd name="connsiteY408" fmla="*/ 959508 h 1121663"/>
              <a:gd name="connsiteX409" fmla="*/ 4026087 w 4312110"/>
              <a:gd name="connsiteY409" fmla="*/ 960671 h 1121663"/>
              <a:gd name="connsiteX410" fmla="*/ 4041691 w 4312110"/>
              <a:gd name="connsiteY410" fmla="*/ 968807 h 1121663"/>
              <a:gd name="connsiteX411" fmla="*/ 4041691 w 4312110"/>
              <a:gd name="connsiteY411" fmla="*/ 999027 h 1121663"/>
              <a:gd name="connsiteX412" fmla="*/ 4043085 w 4312110"/>
              <a:gd name="connsiteY412" fmla="*/ 999609 h 1121663"/>
              <a:gd name="connsiteX413" fmla="*/ 4052837 w 4312110"/>
              <a:gd name="connsiteY413" fmla="*/ 1003677 h 1121663"/>
              <a:gd name="connsiteX414" fmla="*/ 4052837 w 4312110"/>
              <a:gd name="connsiteY414" fmla="*/ 1002515 h 1121663"/>
              <a:gd name="connsiteX415" fmla="*/ 4052837 w 4312110"/>
              <a:gd name="connsiteY415" fmla="*/ 994378 h 1121663"/>
              <a:gd name="connsiteX416" fmla="*/ 4053951 w 4312110"/>
              <a:gd name="connsiteY416" fmla="*/ 994378 h 1121663"/>
              <a:gd name="connsiteX417" fmla="*/ 4061753 w 4312110"/>
              <a:gd name="connsiteY417" fmla="*/ 994378 h 1121663"/>
              <a:gd name="connsiteX418" fmla="*/ 4061753 w 4312110"/>
              <a:gd name="connsiteY418" fmla="*/ 993506 h 1121663"/>
              <a:gd name="connsiteX419" fmla="*/ 4061753 w 4312110"/>
              <a:gd name="connsiteY419" fmla="*/ 987404 h 1121663"/>
              <a:gd name="connsiteX420" fmla="*/ 4060638 w 4312110"/>
              <a:gd name="connsiteY420" fmla="*/ 987404 h 1121663"/>
              <a:gd name="connsiteX421" fmla="*/ 4052837 w 4312110"/>
              <a:gd name="connsiteY421" fmla="*/ 987404 h 1121663"/>
              <a:gd name="connsiteX422" fmla="*/ 4052837 w 4312110"/>
              <a:gd name="connsiteY422" fmla="*/ 986242 h 1121663"/>
              <a:gd name="connsiteX423" fmla="*/ 4052837 w 4312110"/>
              <a:gd name="connsiteY423" fmla="*/ 978106 h 1121663"/>
              <a:gd name="connsiteX424" fmla="*/ 4053951 w 4312110"/>
              <a:gd name="connsiteY424" fmla="*/ 978106 h 1121663"/>
              <a:gd name="connsiteX425" fmla="*/ 4061753 w 4312110"/>
              <a:gd name="connsiteY425" fmla="*/ 978106 h 1121663"/>
              <a:gd name="connsiteX426" fmla="*/ 4061753 w 4312110"/>
              <a:gd name="connsiteY426" fmla="*/ 976943 h 1121663"/>
              <a:gd name="connsiteX427" fmla="*/ 4061753 w 4312110"/>
              <a:gd name="connsiteY427" fmla="*/ 968807 h 1121663"/>
              <a:gd name="connsiteX428" fmla="*/ 4060638 w 4312110"/>
              <a:gd name="connsiteY428" fmla="*/ 968807 h 1121663"/>
              <a:gd name="connsiteX429" fmla="*/ 4052837 w 4312110"/>
              <a:gd name="connsiteY429" fmla="*/ 968807 h 1121663"/>
              <a:gd name="connsiteX430" fmla="*/ 4052837 w 4312110"/>
              <a:gd name="connsiteY430" fmla="*/ 967645 h 1121663"/>
              <a:gd name="connsiteX431" fmla="*/ 4052837 w 4312110"/>
              <a:gd name="connsiteY431" fmla="*/ 959508 h 1121663"/>
              <a:gd name="connsiteX432" fmla="*/ 4053951 w 4312110"/>
              <a:gd name="connsiteY432" fmla="*/ 959508 h 1121663"/>
              <a:gd name="connsiteX433" fmla="*/ 4061753 w 4312110"/>
              <a:gd name="connsiteY433" fmla="*/ 959508 h 1121663"/>
              <a:gd name="connsiteX434" fmla="*/ 4061753 w 4312110"/>
              <a:gd name="connsiteY434" fmla="*/ 958637 h 1121663"/>
              <a:gd name="connsiteX435" fmla="*/ 4061753 w 4312110"/>
              <a:gd name="connsiteY435" fmla="*/ 952535 h 1121663"/>
              <a:gd name="connsiteX436" fmla="*/ 4060638 w 4312110"/>
              <a:gd name="connsiteY436" fmla="*/ 952535 h 1121663"/>
              <a:gd name="connsiteX437" fmla="*/ 4052837 w 4312110"/>
              <a:gd name="connsiteY437" fmla="*/ 952535 h 1121663"/>
              <a:gd name="connsiteX438" fmla="*/ 4052837 w 4312110"/>
              <a:gd name="connsiteY438" fmla="*/ 951372 h 1121663"/>
              <a:gd name="connsiteX439" fmla="*/ 4052837 w 4312110"/>
              <a:gd name="connsiteY439" fmla="*/ 943236 h 1121663"/>
              <a:gd name="connsiteX440" fmla="*/ 4053951 w 4312110"/>
              <a:gd name="connsiteY440" fmla="*/ 943236 h 1121663"/>
              <a:gd name="connsiteX441" fmla="*/ 4061753 w 4312110"/>
              <a:gd name="connsiteY441" fmla="*/ 943236 h 1121663"/>
              <a:gd name="connsiteX442" fmla="*/ 4061753 w 4312110"/>
              <a:gd name="connsiteY442" fmla="*/ 942074 h 1121663"/>
              <a:gd name="connsiteX443" fmla="*/ 4061753 w 4312110"/>
              <a:gd name="connsiteY443" fmla="*/ 933937 h 1121663"/>
              <a:gd name="connsiteX444" fmla="*/ 4060638 w 4312110"/>
              <a:gd name="connsiteY444" fmla="*/ 933937 h 1121663"/>
              <a:gd name="connsiteX445" fmla="*/ 4052837 w 4312110"/>
              <a:gd name="connsiteY445" fmla="*/ 933937 h 1121663"/>
              <a:gd name="connsiteX446" fmla="*/ 4052837 w 4312110"/>
              <a:gd name="connsiteY446" fmla="*/ 933066 h 1121663"/>
              <a:gd name="connsiteX447" fmla="*/ 4052837 w 4312110"/>
              <a:gd name="connsiteY447" fmla="*/ 926963 h 1121663"/>
              <a:gd name="connsiteX448" fmla="*/ 4053951 w 4312110"/>
              <a:gd name="connsiteY448" fmla="*/ 926963 h 1121663"/>
              <a:gd name="connsiteX449" fmla="*/ 4061753 w 4312110"/>
              <a:gd name="connsiteY449" fmla="*/ 926963 h 1121663"/>
              <a:gd name="connsiteX450" fmla="*/ 4061753 w 4312110"/>
              <a:gd name="connsiteY450" fmla="*/ 925801 h 1121663"/>
              <a:gd name="connsiteX451" fmla="*/ 4061753 w 4312110"/>
              <a:gd name="connsiteY451" fmla="*/ 917665 h 1121663"/>
              <a:gd name="connsiteX452" fmla="*/ 4060638 w 4312110"/>
              <a:gd name="connsiteY452" fmla="*/ 917665 h 1121663"/>
              <a:gd name="connsiteX453" fmla="*/ 4052837 w 4312110"/>
              <a:gd name="connsiteY453" fmla="*/ 917665 h 1121663"/>
              <a:gd name="connsiteX454" fmla="*/ 4052837 w 4312110"/>
              <a:gd name="connsiteY454" fmla="*/ 916503 h 1121663"/>
              <a:gd name="connsiteX455" fmla="*/ 4052837 w 4312110"/>
              <a:gd name="connsiteY455" fmla="*/ 908366 h 1121663"/>
              <a:gd name="connsiteX456" fmla="*/ 4053951 w 4312110"/>
              <a:gd name="connsiteY456" fmla="*/ 908366 h 1121663"/>
              <a:gd name="connsiteX457" fmla="*/ 4061753 w 4312110"/>
              <a:gd name="connsiteY457" fmla="*/ 908366 h 1121663"/>
              <a:gd name="connsiteX458" fmla="*/ 4061753 w 4312110"/>
              <a:gd name="connsiteY458" fmla="*/ 907204 h 1121663"/>
              <a:gd name="connsiteX459" fmla="*/ 4061753 w 4312110"/>
              <a:gd name="connsiteY459" fmla="*/ 899068 h 1121663"/>
              <a:gd name="connsiteX460" fmla="*/ 4060638 w 4312110"/>
              <a:gd name="connsiteY460" fmla="*/ 899068 h 1121663"/>
              <a:gd name="connsiteX461" fmla="*/ 4052837 w 4312110"/>
              <a:gd name="connsiteY461" fmla="*/ 899068 h 1121663"/>
              <a:gd name="connsiteX462" fmla="*/ 4052837 w 4312110"/>
              <a:gd name="connsiteY462" fmla="*/ 898196 h 1121663"/>
              <a:gd name="connsiteX463" fmla="*/ 4052837 w 4312110"/>
              <a:gd name="connsiteY463" fmla="*/ 892094 h 1121663"/>
              <a:gd name="connsiteX464" fmla="*/ 4053951 w 4312110"/>
              <a:gd name="connsiteY464" fmla="*/ 892094 h 1121663"/>
              <a:gd name="connsiteX465" fmla="*/ 4061753 w 4312110"/>
              <a:gd name="connsiteY465" fmla="*/ 892094 h 1121663"/>
              <a:gd name="connsiteX466" fmla="*/ 4061753 w 4312110"/>
              <a:gd name="connsiteY466" fmla="*/ 890931 h 1121663"/>
              <a:gd name="connsiteX467" fmla="*/ 4061753 w 4312110"/>
              <a:gd name="connsiteY467" fmla="*/ 882795 h 1121663"/>
              <a:gd name="connsiteX468" fmla="*/ 4060638 w 4312110"/>
              <a:gd name="connsiteY468" fmla="*/ 882795 h 1121663"/>
              <a:gd name="connsiteX469" fmla="*/ 4052837 w 4312110"/>
              <a:gd name="connsiteY469" fmla="*/ 882795 h 1121663"/>
              <a:gd name="connsiteX470" fmla="*/ 4052837 w 4312110"/>
              <a:gd name="connsiteY470" fmla="*/ 881633 h 1121663"/>
              <a:gd name="connsiteX471" fmla="*/ 4052837 w 4312110"/>
              <a:gd name="connsiteY471" fmla="*/ 873496 h 1121663"/>
              <a:gd name="connsiteX472" fmla="*/ 4053951 w 4312110"/>
              <a:gd name="connsiteY472" fmla="*/ 873496 h 1121663"/>
              <a:gd name="connsiteX473" fmla="*/ 4061753 w 4312110"/>
              <a:gd name="connsiteY473" fmla="*/ 873496 h 1121663"/>
              <a:gd name="connsiteX474" fmla="*/ 4061753 w 4312110"/>
              <a:gd name="connsiteY474" fmla="*/ 872625 h 1121663"/>
              <a:gd name="connsiteX475" fmla="*/ 4061753 w 4312110"/>
              <a:gd name="connsiteY475" fmla="*/ 866523 h 1121663"/>
              <a:gd name="connsiteX476" fmla="*/ 4060638 w 4312110"/>
              <a:gd name="connsiteY476" fmla="*/ 866523 h 1121663"/>
              <a:gd name="connsiteX477" fmla="*/ 4052837 w 4312110"/>
              <a:gd name="connsiteY477" fmla="*/ 866523 h 1121663"/>
              <a:gd name="connsiteX478" fmla="*/ 4052837 w 4312110"/>
              <a:gd name="connsiteY478" fmla="*/ 865360 h 1121663"/>
              <a:gd name="connsiteX479" fmla="*/ 4052837 w 4312110"/>
              <a:gd name="connsiteY479" fmla="*/ 857224 h 1121663"/>
              <a:gd name="connsiteX480" fmla="*/ 4053951 w 4312110"/>
              <a:gd name="connsiteY480" fmla="*/ 857224 h 1121663"/>
              <a:gd name="connsiteX481" fmla="*/ 4061753 w 4312110"/>
              <a:gd name="connsiteY481" fmla="*/ 857224 h 1121663"/>
              <a:gd name="connsiteX482" fmla="*/ 4061753 w 4312110"/>
              <a:gd name="connsiteY482" fmla="*/ 856062 h 1121663"/>
              <a:gd name="connsiteX483" fmla="*/ 4061753 w 4312110"/>
              <a:gd name="connsiteY483" fmla="*/ 847925 h 1121663"/>
              <a:gd name="connsiteX484" fmla="*/ 4060638 w 4312110"/>
              <a:gd name="connsiteY484" fmla="*/ 847925 h 1121663"/>
              <a:gd name="connsiteX485" fmla="*/ 4052837 w 4312110"/>
              <a:gd name="connsiteY485" fmla="*/ 847925 h 1121663"/>
              <a:gd name="connsiteX486" fmla="*/ 4052837 w 4312110"/>
              <a:gd name="connsiteY486" fmla="*/ 846763 h 1121663"/>
              <a:gd name="connsiteX487" fmla="*/ 4052837 w 4312110"/>
              <a:gd name="connsiteY487" fmla="*/ 838627 h 1121663"/>
              <a:gd name="connsiteX488" fmla="*/ 4053951 w 4312110"/>
              <a:gd name="connsiteY488" fmla="*/ 838627 h 1121663"/>
              <a:gd name="connsiteX489" fmla="*/ 4061753 w 4312110"/>
              <a:gd name="connsiteY489" fmla="*/ 838627 h 1121663"/>
              <a:gd name="connsiteX490" fmla="*/ 4061753 w 4312110"/>
              <a:gd name="connsiteY490" fmla="*/ 837755 h 1121663"/>
              <a:gd name="connsiteX491" fmla="*/ 4061753 w 4312110"/>
              <a:gd name="connsiteY491" fmla="*/ 831653 h 1121663"/>
              <a:gd name="connsiteX492" fmla="*/ 4060638 w 4312110"/>
              <a:gd name="connsiteY492" fmla="*/ 831653 h 1121663"/>
              <a:gd name="connsiteX493" fmla="*/ 4052837 w 4312110"/>
              <a:gd name="connsiteY493" fmla="*/ 831653 h 1121663"/>
              <a:gd name="connsiteX494" fmla="*/ 4052837 w 4312110"/>
              <a:gd name="connsiteY494" fmla="*/ 830491 h 1121663"/>
              <a:gd name="connsiteX495" fmla="*/ 4052837 w 4312110"/>
              <a:gd name="connsiteY495" fmla="*/ 822354 h 1121663"/>
              <a:gd name="connsiteX496" fmla="*/ 4053951 w 4312110"/>
              <a:gd name="connsiteY496" fmla="*/ 822354 h 1121663"/>
              <a:gd name="connsiteX497" fmla="*/ 4061753 w 4312110"/>
              <a:gd name="connsiteY497" fmla="*/ 822354 h 1121663"/>
              <a:gd name="connsiteX498" fmla="*/ 4061753 w 4312110"/>
              <a:gd name="connsiteY498" fmla="*/ 821192 h 1121663"/>
              <a:gd name="connsiteX499" fmla="*/ 4061753 w 4312110"/>
              <a:gd name="connsiteY499" fmla="*/ 813056 h 1121663"/>
              <a:gd name="connsiteX500" fmla="*/ 4060638 w 4312110"/>
              <a:gd name="connsiteY500" fmla="*/ 813056 h 1121663"/>
              <a:gd name="connsiteX501" fmla="*/ 4052837 w 4312110"/>
              <a:gd name="connsiteY501" fmla="*/ 813056 h 1121663"/>
              <a:gd name="connsiteX502" fmla="*/ 4052837 w 4312110"/>
              <a:gd name="connsiteY502" fmla="*/ 811893 h 1121663"/>
              <a:gd name="connsiteX503" fmla="*/ 4052837 w 4312110"/>
              <a:gd name="connsiteY503" fmla="*/ 803757 h 1121663"/>
              <a:gd name="connsiteX504" fmla="*/ 4053951 w 4312110"/>
              <a:gd name="connsiteY504" fmla="*/ 803757 h 1121663"/>
              <a:gd name="connsiteX505" fmla="*/ 4061753 w 4312110"/>
              <a:gd name="connsiteY505" fmla="*/ 803757 h 1121663"/>
              <a:gd name="connsiteX506" fmla="*/ 4061753 w 4312110"/>
              <a:gd name="connsiteY506" fmla="*/ 802885 h 1121663"/>
              <a:gd name="connsiteX507" fmla="*/ 4061753 w 4312110"/>
              <a:gd name="connsiteY507" fmla="*/ 796783 h 1121663"/>
              <a:gd name="connsiteX508" fmla="*/ 4060638 w 4312110"/>
              <a:gd name="connsiteY508" fmla="*/ 796783 h 1121663"/>
              <a:gd name="connsiteX509" fmla="*/ 4052837 w 4312110"/>
              <a:gd name="connsiteY509" fmla="*/ 796783 h 1121663"/>
              <a:gd name="connsiteX510" fmla="*/ 4052837 w 4312110"/>
              <a:gd name="connsiteY510" fmla="*/ 795621 h 1121663"/>
              <a:gd name="connsiteX511" fmla="*/ 4052837 w 4312110"/>
              <a:gd name="connsiteY511" fmla="*/ 787484 h 1121663"/>
              <a:gd name="connsiteX512" fmla="*/ 4053951 w 4312110"/>
              <a:gd name="connsiteY512" fmla="*/ 787484 h 1121663"/>
              <a:gd name="connsiteX513" fmla="*/ 4061753 w 4312110"/>
              <a:gd name="connsiteY513" fmla="*/ 787484 h 1121663"/>
              <a:gd name="connsiteX514" fmla="*/ 4060638 w 4312110"/>
              <a:gd name="connsiteY514" fmla="*/ 785741 h 1121663"/>
              <a:gd name="connsiteX515" fmla="*/ 4052837 w 4312110"/>
              <a:gd name="connsiteY515" fmla="*/ 773537 h 1121663"/>
              <a:gd name="connsiteX516" fmla="*/ 4052837 w 4312110"/>
              <a:gd name="connsiteY516" fmla="*/ 736342 h 1121663"/>
              <a:gd name="connsiteX517" fmla="*/ 4202181 w 4312110"/>
              <a:gd name="connsiteY517" fmla="*/ 736342 h 1121663"/>
              <a:gd name="connsiteX518" fmla="*/ 4215554 w 4312110"/>
              <a:gd name="connsiteY518" fmla="*/ 757264 h 1121663"/>
              <a:gd name="connsiteX519" fmla="*/ 4215554 w 4312110"/>
              <a:gd name="connsiteY519" fmla="*/ 803757 h 1121663"/>
              <a:gd name="connsiteX520" fmla="*/ 4214439 w 4312110"/>
              <a:gd name="connsiteY520" fmla="*/ 803757 h 1121663"/>
              <a:gd name="connsiteX521" fmla="*/ 4206638 w 4312110"/>
              <a:gd name="connsiteY521" fmla="*/ 803757 h 1121663"/>
              <a:gd name="connsiteX522" fmla="*/ 4206638 w 4312110"/>
              <a:gd name="connsiteY522" fmla="*/ 804919 h 1121663"/>
              <a:gd name="connsiteX523" fmla="*/ 4206638 w 4312110"/>
              <a:gd name="connsiteY523" fmla="*/ 813056 h 1121663"/>
              <a:gd name="connsiteX524" fmla="*/ 4207753 w 4312110"/>
              <a:gd name="connsiteY524" fmla="*/ 813056 h 1121663"/>
              <a:gd name="connsiteX525" fmla="*/ 4215554 w 4312110"/>
              <a:gd name="connsiteY525" fmla="*/ 813056 h 1121663"/>
              <a:gd name="connsiteX526" fmla="*/ 4215554 w 4312110"/>
              <a:gd name="connsiteY526" fmla="*/ 814218 h 1121663"/>
              <a:gd name="connsiteX527" fmla="*/ 4215554 w 4312110"/>
              <a:gd name="connsiteY527" fmla="*/ 822354 h 1121663"/>
              <a:gd name="connsiteX528" fmla="*/ 4214439 w 4312110"/>
              <a:gd name="connsiteY528" fmla="*/ 822354 h 1121663"/>
              <a:gd name="connsiteX529" fmla="*/ 4206638 w 4312110"/>
              <a:gd name="connsiteY529" fmla="*/ 822354 h 1121663"/>
              <a:gd name="connsiteX530" fmla="*/ 4206638 w 4312110"/>
              <a:gd name="connsiteY530" fmla="*/ 823516 h 1121663"/>
              <a:gd name="connsiteX531" fmla="*/ 4206638 w 4312110"/>
              <a:gd name="connsiteY531" fmla="*/ 831653 h 1121663"/>
              <a:gd name="connsiteX532" fmla="*/ 4207753 w 4312110"/>
              <a:gd name="connsiteY532" fmla="*/ 831653 h 1121663"/>
              <a:gd name="connsiteX533" fmla="*/ 4215554 w 4312110"/>
              <a:gd name="connsiteY533" fmla="*/ 831653 h 1121663"/>
              <a:gd name="connsiteX534" fmla="*/ 4215554 w 4312110"/>
              <a:gd name="connsiteY534" fmla="*/ 832525 h 1121663"/>
              <a:gd name="connsiteX535" fmla="*/ 4215554 w 4312110"/>
              <a:gd name="connsiteY535" fmla="*/ 838627 h 1121663"/>
              <a:gd name="connsiteX536" fmla="*/ 4214439 w 4312110"/>
              <a:gd name="connsiteY536" fmla="*/ 838627 h 1121663"/>
              <a:gd name="connsiteX537" fmla="*/ 4206638 w 4312110"/>
              <a:gd name="connsiteY537" fmla="*/ 838627 h 1121663"/>
              <a:gd name="connsiteX538" fmla="*/ 4206638 w 4312110"/>
              <a:gd name="connsiteY538" fmla="*/ 839789 h 1121663"/>
              <a:gd name="connsiteX539" fmla="*/ 4206638 w 4312110"/>
              <a:gd name="connsiteY539" fmla="*/ 847925 h 1121663"/>
              <a:gd name="connsiteX540" fmla="*/ 4207753 w 4312110"/>
              <a:gd name="connsiteY540" fmla="*/ 847925 h 1121663"/>
              <a:gd name="connsiteX541" fmla="*/ 4215554 w 4312110"/>
              <a:gd name="connsiteY541" fmla="*/ 847925 h 1121663"/>
              <a:gd name="connsiteX542" fmla="*/ 4215554 w 4312110"/>
              <a:gd name="connsiteY542" fmla="*/ 849088 h 1121663"/>
              <a:gd name="connsiteX543" fmla="*/ 4215554 w 4312110"/>
              <a:gd name="connsiteY543" fmla="*/ 857224 h 1121663"/>
              <a:gd name="connsiteX544" fmla="*/ 4214439 w 4312110"/>
              <a:gd name="connsiteY544" fmla="*/ 857224 h 1121663"/>
              <a:gd name="connsiteX545" fmla="*/ 4206638 w 4312110"/>
              <a:gd name="connsiteY545" fmla="*/ 857224 h 1121663"/>
              <a:gd name="connsiteX546" fmla="*/ 4206638 w 4312110"/>
              <a:gd name="connsiteY546" fmla="*/ 858386 h 1121663"/>
              <a:gd name="connsiteX547" fmla="*/ 4206638 w 4312110"/>
              <a:gd name="connsiteY547" fmla="*/ 866523 h 1121663"/>
              <a:gd name="connsiteX548" fmla="*/ 4207753 w 4312110"/>
              <a:gd name="connsiteY548" fmla="*/ 866523 h 1121663"/>
              <a:gd name="connsiteX549" fmla="*/ 4215554 w 4312110"/>
              <a:gd name="connsiteY549" fmla="*/ 866523 h 1121663"/>
              <a:gd name="connsiteX550" fmla="*/ 4215554 w 4312110"/>
              <a:gd name="connsiteY550" fmla="*/ 867394 h 1121663"/>
              <a:gd name="connsiteX551" fmla="*/ 4215554 w 4312110"/>
              <a:gd name="connsiteY551" fmla="*/ 873496 h 1121663"/>
              <a:gd name="connsiteX552" fmla="*/ 4214439 w 4312110"/>
              <a:gd name="connsiteY552" fmla="*/ 873496 h 1121663"/>
              <a:gd name="connsiteX553" fmla="*/ 4206638 w 4312110"/>
              <a:gd name="connsiteY553" fmla="*/ 873496 h 1121663"/>
              <a:gd name="connsiteX554" fmla="*/ 4206638 w 4312110"/>
              <a:gd name="connsiteY554" fmla="*/ 874659 h 1121663"/>
              <a:gd name="connsiteX555" fmla="*/ 4206638 w 4312110"/>
              <a:gd name="connsiteY555" fmla="*/ 882795 h 1121663"/>
              <a:gd name="connsiteX556" fmla="*/ 4207753 w 4312110"/>
              <a:gd name="connsiteY556" fmla="*/ 882795 h 1121663"/>
              <a:gd name="connsiteX557" fmla="*/ 4215554 w 4312110"/>
              <a:gd name="connsiteY557" fmla="*/ 882795 h 1121663"/>
              <a:gd name="connsiteX558" fmla="*/ 4215554 w 4312110"/>
              <a:gd name="connsiteY558" fmla="*/ 883957 h 1121663"/>
              <a:gd name="connsiteX559" fmla="*/ 4215554 w 4312110"/>
              <a:gd name="connsiteY559" fmla="*/ 892094 h 1121663"/>
              <a:gd name="connsiteX560" fmla="*/ 4214439 w 4312110"/>
              <a:gd name="connsiteY560" fmla="*/ 892094 h 1121663"/>
              <a:gd name="connsiteX561" fmla="*/ 4206638 w 4312110"/>
              <a:gd name="connsiteY561" fmla="*/ 892094 h 1121663"/>
              <a:gd name="connsiteX562" fmla="*/ 4206638 w 4312110"/>
              <a:gd name="connsiteY562" fmla="*/ 892965 h 1121663"/>
              <a:gd name="connsiteX563" fmla="*/ 4206638 w 4312110"/>
              <a:gd name="connsiteY563" fmla="*/ 899068 h 1121663"/>
              <a:gd name="connsiteX564" fmla="*/ 4207753 w 4312110"/>
              <a:gd name="connsiteY564" fmla="*/ 899068 h 1121663"/>
              <a:gd name="connsiteX565" fmla="*/ 4215554 w 4312110"/>
              <a:gd name="connsiteY565" fmla="*/ 899068 h 1121663"/>
              <a:gd name="connsiteX566" fmla="*/ 4215554 w 4312110"/>
              <a:gd name="connsiteY566" fmla="*/ 900230 h 1121663"/>
              <a:gd name="connsiteX567" fmla="*/ 4215554 w 4312110"/>
              <a:gd name="connsiteY567" fmla="*/ 908366 h 1121663"/>
              <a:gd name="connsiteX568" fmla="*/ 4214439 w 4312110"/>
              <a:gd name="connsiteY568" fmla="*/ 908366 h 1121663"/>
              <a:gd name="connsiteX569" fmla="*/ 4206638 w 4312110"/>
              <a:gd name="connsiteY569" fmla="*/ 908366 h 1121663"/>
              <a:gd name="connsiteX570" fmla="*/ 4206638 w 4312110"/>
              <a:gd name="connsiteY570" fmla="*/ 909528 h 1121663"/>
              <a:gd name="connsiteX571" fmla="*/ 4206638 w 4312110"/>
              <a:gd name="connsiteY571" fmla="*/ 917665 h 1121663"/>
              <a:gd name="connsiteX572" fmla="*/ 4207753 w 4312110"/>
              <a:gd name="connsiteY572" fmla="*/ 917665 h 1121663"/>
              <a:gd name="connsiteX573" fmla="*/ 4215554 w 4312110"/>
              <a:gd name="connsiteY573" fmla="*/ 917665 h 1121663"/>
              <a:gd name="connsiteX574" fmla="*/ 4215554 w 4312110"/>
              <a:gd name="connsiteY574" fmla="*/ 918827 h 1121663"/>
              <a:gd name="connsiteX575" fmla="*/ 4215554 w 4312110"/>
              <a:gd name="connsiteY575" fmla="*/ 926963 h 1121663"/>
              <a:gd name="connsiteX576" fmla="*/ 4214439 w 4312110"/>
              <a:gd name="connsiteY576" fmla="*/ 926963 h 1121663"/>
              <a:gd name="connsiteX577" fmla="*/ 4206638 w 4312110"/>
              <a:gd name="connsiteY577" fmla="*/ 926963 h 1121663"/>
              <a:gd name="connsiteX578" fmla="*/ 4206638 w 4312110"/>
              <a:gd name="connsiteY578" fmla="*/ 927835 h 1121663"/>
              <a:gd name="connsiteX579" fmla="*/ 4206638 w 4312110"/>
              <a:gd name="connsiteY579" fmla="*/ 933937 h 1121663"/>
              <a:gd name="connsiteX580" fmla="*/ 4207753 w 4312110"/>
              <a:gd name="connsiteY580" fmla="*/ 933937 h 1121663"/>
              <a:gd name="connsiteX581" fmla="*/ 4215554 w 4312110"/>
              <a:gd name="connsiteY581" fmla="*/ 933937 h 1121663"/>
              <a:gd name="connsiteX582" fmla="*/ 4215554 w 4312110"/>
              <a:gd name="connsiteY582" fmla="*/ 935100 h 1121663"/>
              <a:gd name="connsiteX583" fmla="*/ 4215554 w 4312110"/>
              <a:gd name="connsiteY583" fmla="*/ 943236 h 1121663"/>
              <a:gd name="connsiteX584" fmla="*/ 4214439 w 4312110"/>
              <a:gd name="connsiteY584" fmla="*/ 943236 h 1121663"/>
              <a:gd name="connsiteX585" fmla="*/ 4206638 w 4312110"/>
              <a:gd name="connsiteY585" fmla="*/ 943236 h 1121663"/>
              <a:gd name="connsiteX586" fmla="*/ 4206638 w 4312110"/>
              <a:gd name="connsiteY586" fmla="*/ 944398 h 1121663"/>
              <a:gd name="connsiteX587" fmla="*/ 4206638 w 4312110"/>
              <a:gd name="connsiteY587" fmla="*/ 952535 h 1121663"/>
              <a:gd name="connsiteX588" fmla="*/ 4207753 w 4312110"/>
              <a:gd name="connsiteY588" fmla="*/ 952535 h 1121663"/>
              <a:gd name="connsiteX589" fmla="*/ 4215554 w 4312110"/>
              <a:gd name="connsiteY589" fmla="*/ 952535 h 1121663"/>
              <a:gd name="connsiteX590" fmla="*/ 4215554 w 4312110"/>
              <a:gd name="connsiteY590" fmla="*/ 953406 h 1121663"/>
              <a:gd name="connsiteX591" fmla="*/ 4215554 w 4312110"/>
              <a:gd name="connsiteY591" fmla="*/ 959508 h 1121663"/>
              <a:gd name="connsiteX592" fmla="*/ 4214439 w 4312110"/>
              <a:gd name="connsiteY592" fmla="*/ 959508 h 1121663"/>
              <a:gd name="connsiteX593" fmla="*/ 4206638 w 4312110"/>
              <a:gd name="connsiteY593" fmla="*/ 959508 h 1121663"/>
              <a:gd name="connsiteX594" fmla="*/ 4206638 w 4312110"/>
              <a:gd name="connsiteY594" fmla="*/ 960671 h 1121663"/>
              <a:gd name="connsiteX595" fmla="*/ 4206638 w 4312110"/>
              <a:gd name="connsiteY595" fmla="*/ 968807 h 1121663"/>
              <a:gd name="connsiteX596" fmla="*/ 4207753 w 4312110"/>
              <a:gd name="connsiteY596" fmla="*/ 968807 h 1121663"/>
              <a:gd name="connsiteX597" fmla="*/ 4215554 w 4312110"/>
              <a:gd name="connsiteY597" fmla="*/ 968807 h 1121663"/>
              <a:gd name="connsiteX598" fmla="*/ 4215554 w 4312110"/>
              <a:gd name="connsiteY598" fmla="*/ 969969 h 1121663"/>
              <a:gd name="connsiteX599" fmla="*/ 4215554 w 4312110"/>
              <a:gd name="connsiteY599" fmla="*/ 978106 h 1121663"/>
              <a:gd name="connsiteX600" fmla="*/ 4214439 w 4312110"/>
              <a:gd name="connsiteY600" fmla="*/ 978106 h 1121663"/>
              <a:gd name="connsiteX601" fmla="*/ 4206638 w 4312110"/>
              <a:gd name="connsiteY601" fmla="*/ 978106 h 1121663"/>
              <a:gd name="connsiteX602" fmla="*/ 4206638 w 4312110"/>
              <a:gd name="connsiteY602" fmla="*/ 979268 h 1121663"/>
              <a:gd name="connsiteX603" fmla="*/ 4206638 w 4312110"/>
              <a:gd name="connsiteY603" fmla="*/ 987404 h 1121663"/>
              <a:gd name="connsiteX604" fmla="*/ 4207753 w 4312110"/>
              <a:gd name="connsiteY604" fmla="*/ 987404 h 1121663"/>
              <a:gd name="connsiteX605" fmla="*/ 4215554 w 4312110"/>
              <a:gd name="connsiteY605" fmla="*/ 987404 h 1121663"/>
              <a:gd name="connsiteX606" fmla="*/ 4215554 w 4312110"/>
              <a:gd name="connsiteY606" fmla="*/ 988276 h 1121663"/>
              <a:gd name="connsiteX607" fmla="*/ 4215554 w 4312110"/>
              <a:gd name="connsiteY607" fmla="*/ 994378 h 1121663"/>
              <a:gd name="connsiteX608" fmla="*/ 4214439 w 4312110"/>
              <a:gd name="connsiteY608" fmla="*/ 994378 h 1121663"/>
              <a:gd name="connsiteX609" fmla="*/ 4206638 w 4312110"/>
              <a:gd name="connsiteY609" fmla="*/ 994378 h 1121663"/>
              <a:gd name="connsiteX610" fmla="*/ 4206638 w 4312110"/>
              <a:gd name="connsiteY610" fmla="*/ 995540 h 1121663"/>
              <a:gd name="connsiteX611" fmla="*/ 4206638 w 4312110"/>
              <a:gd name="connsiteY611" fmla="*/ 1003677 h 1121663"/>
              <a:gd name="connsiteX612" fmla="*/ 4231157 w 4312110"/>
              <a:gd name="connsiteY612" fmla="*/ 1024599 h 1121663"/>
              <a:gd name="connsiteX613" fmla="*/ 4230043 w 4312110"/>
              <a:gd name="connsiteY613" fmla="*/ 1029248 h 1121663"/>
              <a:gd name="connsiteX614" fmla="*/ 4222241 w 4312110"/>
              <a:gd name="connsiteY614" fmla="*/ 1029248 h 1121663"/>
              <a:gd name="connsiteX615" fmla="*/ 4222241 w 4312110"/>
              <a:gd name="connsiteY615" fmla="*/ 1054819 h 1121663"/>
              <a:gd name="connsiteX616" fmla="*/ 4223357 w 4312110"/>
              <a:gd name="connsiteY616" fmla="*/ 1054819 h 1121663"/>
              <a:gd name="connsiteX617" fmla="*/ 4231157 w 4312110"/>
              <a:gd name="connsiteY617" fmla="*/ 1054819 h 1121663"/>
              <a:gd name="connsiteX618" fmla="*/ 4231157 w 4312110"/>
              <a:gd name="connsiteY618" fmla="*/ 1053366 h 1121663"/>
              <a:gd name="connsiteX619" fmla="*/ 4231157 w 4312110"/>
              <a:gd name="connsiteY619" fmla="*/ 1043196 h 1121663"/>
              <a:gd name="connsiteX620" fmla="*/ 4232271 w 4312110"/>
              <a:gd name="connsiteY620" fmla="*/ 1042615 h 1121663"/>
              <a:gd name="connsiteX621" fmla="*/ 4240073 w 4312110"/>
              <a:gd name="connsiteY621" fmla="*/ 1038547 h 1121663"/>
              <a:gd name="connsiteX622" fmla="*/ 4242023 w 4312110"/>
              <a:gd name="connsiteY622" fmla="*/ 1038547 h 1121663"/>
              <a:gd name="connsiteX623" fmla="*/ 4255677 w 4312110"/>
              <a:gd name="connsiteY623" fmla="*/ 1038547 h 1121663"/>
              <a:gd name="connsiteX624" fmla="*/ 4255677 w 4312110"/>
              <a:gd name="connsiteY624" fmla="*/ 1039709 h 1121663"/>
              <a:gd name="connsiteX625" fmla="*/ 4255677 w 4312110"/>
              <a:gd name="connsiteY625" fmla="*/ 1047845 h 1121663"/>
              <a:gd name="connsiteX626" fmla="*/ 4257349 w 4312110"/>
              <a:gd name="connsiteY626" fmla="*/ 1047845 h 1121663"/>
              <a:gd name="connsiteX627" fmla="*/ 4269051 w 4312110"/>
              <a:gd name="connsiteY627" fmla="*/ 1047845 h 1121663"/>
              <a:gd name="connsiteX628" fmla="*/ 4270165 w 4312110"/>
              <a:gd name="connsiteY628" fmla="*/ 1052494 h 1121663"/>
              <a:gd name="connsiteX629" fmla="*/ 4277967 w 4312110"/>
              <a:gd name="connsiteY629" fmla="*/ 1052494 h 1121663"/>
              <a:gd name="connsiteX630" fmla="*/ 4302486 w 4312110"/>
              <a:gd name="connsiteY630" fmla="*/ 1085039 h 1121663"/>
              <a:gd name="connsiteX631" fmla="*/ 4302486 w 4312110"/>
              <a:gd name="connsiteY631" fmla="*/ 1119909 h 1121663"/>
              <a:gd name="connsiteX632" fmla="*/ 4303599 w 4312110"/>
              <a:gd name="connsiteY632" fmla="*/ 1119909 h 1121663"/>
              <a:gd name="connsiteX633" fmla="*/ 4311402 w 4312110"/>
              <a:gd name="connsiteY633" fmla="*/ 1119909 h 1121663"/>
              <a:gd name="connsiteX634" fmla="*/ 4311402 w 4312110"/>
              <a:gd name="connsiteY634" fmla="*/ 1117875 h 1121663"/>
              <a:gd name="connsiteX635" fmla="*/ 4311402 w 4312110"/>
              <a:gd name="connsiteY635" fmla="*/ 1103637 h 1121663"/>
              <a:gd name="connsiteX636" fmla="*/ 4312110 w 4312110"/>
              <a:gd name="connsiteY636" fmla="*/ 1103637 h 1121663"/>
              <a:gd name="connsiteX637" fmla="*/ 4312110 w 4312110"/>
              <a:gd name="connsiteY637" fmla="*/ 1121663 h 1121663"/>
              <a:gd name="connsiteX638" fmla="*/ 0 w 4312110"/>
              <a:gd name="connsiteY638" fmla="*/ 1121663 h 1121663"/>
              <a:gd name="connsiteX639" fmla="*/ 42052 w 4312110"/>
              <a:gd name="connsiteY639" fmla="*/ 1048827 h 1121663"/>
              <a:gd name="connsiteX640" fmla="*/ 82230 w 4312110"/>
              <a:gd name="connsiteY640" fmla="*/ 1045519 h 1121663"/>
              <a:gd name="connsiteX641" fmla="*/ 82230 w 4312110"/>
              <a:gd name="connsiteY641" fmla="*/ 1012974 h 1121663"/>
              <a:gd name="connsiteX642" fmla="*/ 126810 w 4312110"/>
              <a:gd name="connsiteY642" fmla="*/ 1012974 h 1121663"/>
              <a:gd name="connsiteX643" fmla="*/ 126810 w 4312110"/>
              <a:gd name="connsiteY643" fmla="*/ 994377 h 1121663"/>
              <a:gd name="connsiteX644" fmla="*/ 220429 w 4312110"/>
              <a:gd name="connsiteY644" fmla="*/ 994377 h 1121663"/>
              <a:gd name="connsiteX645" fmla="*/ 220429 w 4312110"/>
              <a:gd name="connsiteY645" fmla="*/ 1006000 h 1121663"/>
              <a:gd name="connsiteX646" fmla="*/ 280612 w 4312110"/>
              <a:gd name="connsiteY646" fmla="*/ 1006000 h 1121663"/>
              <a:gd name="connsiteX647" fmla="*/ 280612 w 4312110"/>
              <a:gd name="connsiteY647" fmla="*/ 1012974 h 1121663"/>
              <a:gd name="connsiteX648" fmla="*/ 298444 w 4312110"/>
              <a:gd name="connsiteY648" fmla="*/ 1012974 h 1121663"/>
              <a:gd name="connsiteX649" fmla="*/ 298444 w 4312110"/>
              <a:gd name="connsiteY649" fmla="*/ 1019948 h 1121663"/>
              <a:gd name="connsiteX650" fmla="*/ 314047 w 4312110"/>
              <a:gd name="connsiteY650" fmla="*/ 1019948 h 1121663"/>
              <a:gd name="connsiteX651" fmla="*/ 314047 w 4312110"/>
              <a:gd name="connsiteY651" fmla="*/ 915339 h 1121663"/>
              <a:gd name="connsiteX652" fmla="*/ 360857 w 4312110"/>
              <a:gd name="connsiteY652" fmla="*/ 901391 h 1121663"/>
              <a:gd name="connsiteX653" fmla="*/ 447788 w 4312110"/>
              <a:gd name="connsiteY653" fmla="*/ 901391 h 1121663"/>
              <a:gd name="connsiteX654" fmla="*/ 447788 w 4312110"/>
              <a:gd name="connsiteY654" fmla="*/ 734017 h 1121663"/>
              <a:gd name="connsiteX655" fmla="*/ 472307 w 4312110"/>
              <a:gd name="connsiteY655" fmla="*/ 722393 h 1121663"/>
              <a:gd name="connsiteX656" fmla="*/ 579300 w 4312110"/>
              <a:gd name="connsiteY656" fmla="*/ 703796 h 1121663"/>
              <a:gd name="connsiteX657" fmla="*/ 617193 w 4312110"/>
              <a:gd name="connsiteY657" fmla="*/ 715419 h 1121663"/>
              <a:gd name="connsiteX658" fmla="*/ 623880 w 4312110"/>
              <a:gd name="connsiteY658" fmla="*/ 722393 h 1121663"/>
              <a:gd name="connsiteX659" fmla="*/ 623880 w 4312110"/>
              <a:gd name="connsiteY659" fmla="*/ 1033896 h 1121663"/>
              <a:gd name="connsiteX660" fmla="*/ 639483 w 4312110"/>
              <a:gd name="connsiteY660" fmla="*/ 1033896 h 1121663"/>
              <a:gd name="connsiteX661" fmla="*/ 639483 w 4312110"/>
              <a:gd name="connsiteY661" fmla="*/ 908365 h 1121663"/>
              <a:gd name="connsiteX662" fmla="*/ 652857 w 4312110"/>
              <a:gd name="connsiteY662" fmla="*/ 908365 h 1121663"/>
              <a:gd name="connsiteX663" fmla="*/ 652857 w 4312110"/>
              <a:gd name="connsiteY663" fmla="*/ 896742 h 1121663"/>
              <a:gd name="connsiteX664" fmla="*/ 666231 w 4312110"/>
              <a:gd name="connsiteY664" fmla="*/ 889768 h 1121663"/>
              <a:gd name="connsiteX665" fmla="*/ 677376 w 4312110"/>
              <a:gd name="connsiteY665" fmla="*/ 889768 h 1121663"/>
              <a:gd name="connsiteX666" fmla="*/ 677376 w 4312110"/>
              <a:gd name="connsiteY666" fmla="*/ 878145 h 1121663"/>
              <a:gd name="connsiteX667" fmla="*/ 686292 w 4312110"/>
              <a:gd name="connsiteY667" fmla="*/ 871171 h 1121663"/>
              <a:gd name="connsiteX668" fmla="*/ 708583 w 4312110"/>
              <a:gd name="connsiteY668" fmla="*/ 871171 h 1121663"/>
              <a:gd name="connsiteX669" fmla="*/ 708583 w 4312110"/>
              <a:gd name="connsiteY669" fmla="*/ 908365 h 1121663"/>
              <a:gd name="connsiteX670" fmla="*/ 755392 w 4312110"/>
              <a:gd name="connsiteY670" fmla="*/ 908365 h 1121663"/>
              <a:gd name="connsiteX671" fmla="*/ 755392 w 4312110"/>
              <a:gd name="connsiteY671" fmla="*/ 1038546 h 1121663"/>
              <a:gd name="connsiteX672" fmla="*/ 773224 w 4312110"/>
              <a:gd name="connsiteY672" fmla="*/ 1038546 h 1121663"/>
              <a:gd name="connsiteX673" fmla="*/ 791056 w 4312110"/>
              <a:gd name="connsiteY673" fmla="*/ 1031572 h 1121663"/>
              <a:gd name="connsiteX674" fmla="*/ 791056 w 4312110"/>
              <a:gd name="connsiteY674" fmla="*/ 1022273 h 1121663"/>
              <a:gd name="connsiteX675" fmla="*/ 784369 w 4312110"/>
              <a:gd name="connsiteY675" fmla="*/ 1019948 h 1121663"/>
              <a:gd name="connsiteX676" fmla="*/ 784369 w 4312110"/>
              <a:gd name="connsiteY676" fmla="*/ 1012974 h 1121663"/>
              <a:gd name="connsiteX677" fmla="*/ 791056 w 4312110"/>
              <a:gd name="connsiteY677" fmla="*/ 1008325 h 1121663"/>
              <a:gd name="connsiteX678" fmla="*/ 791056 w 4312110"/>
              <a:gd name="connsiteY678" fmla="*/ 957183 h 1121663"/>
              <a:gd name="connsiteX679" fmla="*/ 784369 w 4312110"/>
              <a:gd name="connsiteY679" fmla="*/ 954858 h 1121663"/>
              <a:gd name="connsiteX680" fmla="*/ 784369 w 4312110"/>
              <a:gd name="connsiteY680" fmla="*/ 947884 h 1121663"/>
              <a:gd name="connsiteX681" fmla="*/ 791056 w 4312110"/>
              <a:gd name="connsiteY681" fmla="*/ 943235 h 1121663"/>
              <a:gd name="connsiteX682" fmla="*/ 795514 w 4312110"/>
              <a:gd name="connsiteY682" fmla="*/ 938586 h 1121663"/>
              <a:gd name="connsiteX683" fmla="*/ 795514 w 4312110"/>
              <a:gd name="connsiteY683" fmla="*/ 929287 h 1121663"/>
              <a:gd name="connsiteX684" fmla="*/ 791056 w 4312110"/>
              <a:gd name="connsiteY684" fmla="*/ 929287 h 1121663"/>
              <a:gd name="connsiteX685" fmla="*/ 791056 w 4312110"/>
              <a:gd name="connsiteY685" fmla="*/ 922313 h 1121663"/>
              <a:gd name="connsiteX686" fmla="*/ 797743 w 4312110"/>
              <a:gd name="connsiteY686" fmla="*/ 917664 h 1121663"/>
              <a:gd name="connsiteX687" fmla="*/ 833407 w 4312110"/>
              <a:gd name="connsiteY687" fmla="*/ 852574 h 1121663"/>
              <a:gd name="connsiteX688" fmla="*/ 828949 w 4312110"/>
              <a:gd name="connsiteY688" fmla="*/ 850249 h 1121663"/>
              <a:gd name="connsiteX689" fmla="*/ 828949 w 4312110"/>
              <a:gd name="connsiteY689" fmla="*/ 843275 h 1121663"/>
              <a:gd name="connsiteX690" fmla="*/ 835636 w 4312110"/>
              <a:gd name="connsiteY690" fmla="*/ 840950 h 1121663"/>
              <a:gd name="connsiteX691" fmla="*/ 835636 w 4312110"/>
              <a:gd name="connsiteY691" fmla="*/ 831652 h 1121663"/>
              <a:gd name="connsiteX692" fmla="*/ 840094 w 4312110"/>
              <a:gd name="connsiteY692" fmla="*/ 831652 h 1121663"/>
              <a:gd name="connsiteX693" fmla="*/ 840094 w 4312110"/>
              <a:gd name="connsiteY693" fmla="*/ 810730 h 1121663"/>
              <a:gd name="connsiteX694" fmla="*/ 835636 w 4312110"/>
              <a:gd name="connsiteY694" fmla="*/ 810730 h 1121663"/>
              <a:gd name="connsiteX695" fmla="*/ 835636 w 4312110"/>
              <a:gd name="connsiteY695" fmla="*/ 806081 h 1121663"/>
              <a:gd name="connsiteX696" fmla="*/ 840094 w 4312110"/>
              <a:gd name="connsiteY696" fmla="*/ 803756 h 1121663"/>
              <a:gd name="connsiteX697" fmla="*/ 851239 w 4312110"/>
              <a:gd name="connsiteY697" fmla="*/ 787483 h 1121663"/>
              <a:gd name="connsiteX698" fmla="*/ 853467 w 4312110"/>
              <a:gd name="connsiteY698" fmla="*/ 778185 h 1121663"/>
              <a:gd name="connsiteX699" fmla="*/ 853467 w 4312110"/>
              <a:gd name="connsiteY699" fmla="*/ 752614 h 1121663"/>
              <a:gd name="connsiteX700" fmla="*/ 853747 w 4312110"/>
              <a:gd name="connsiteY700" fmla="*/ 751742 h 1121663"/>
              <a:gd name="connsiteX701" fmla="*/ 855697 w 4312110"/>
              <a:gd name="connsiteY701" fmla="*/ 745640 h 1121663"/>
              <a:gd name="connsiteX702" fmla="*/ 855975 w 4312110"/>
              <a:gd name="connsiteY702" fmla="*/ 746512 h 1121663"/>
              <a:gd name="connsiteX703" fmla="*/ 857926 w 4312110"/>
              <a:gd name="connsiteY703" fmla="*/ 752614 h 1121663"/>
              <a:gd name="connsiteX704" fmla="*/ 860155 w 4312110"/>
              <a:gd name="connsiteY704" fmla="*/ 778185 h 1121663"/>
              <a:gd name="connsiteX705" fmla="*/ 860155 w 4312110"/>
              <a:gd name="connsiteY705" fmla="*/ 785159 h 1121663"/>
              <a:gd name="connsiteX706" fmla="*/ 871301 w 4312110"/>
              <a:gd name="connsiteY706" fmla="*/ 803756 h 1121663"/>
              <a:gd name="connsiteX707" fmla="*/ 875759 w 4312110"/>
              <a:gd name="connsiteY707" fmla="*/ 806081 h 1121663"/>
              <a:gd name="connsiteX708" fmla="*/ 875759 w 4312110"/>
              <a:gd name="connsiteY708" fmla="*/ 810730 h 1121663"/>
              <a:gd name="connsiteX709" fmla="*/ 873530 w 4312110"/>
              <a:gd name="connsiteY709" fmla="*/ 831652 h 1121663"/>
              <a:gd name="connsiteX710" fmla="*/ 877987 w 4312110"/>
              <a:gd name="connsiteY710" fmla="*/ 840950 h 1121663"/>
              <a:gd name="connsiteX711" fmla="*/ 882446 w 4312110"/>
              <a:gd name="connsiteY711" fmla="*/ 843275 h 1121663"/>
              <a:gd name="connsiteX712" fmla="*/ 882446 w 4312110"/>
              <a:gd name="connsiteY712" fmla="*/ 850249 h 1121663"/>
              <a:gd name="connsiteX713" fmla="*/ 877987 w 4312110"/>
              <a:gd name="connsiteY713" fmla="*/ 852574 h 1121663"/>
              <a:gd name="connsiteX714" fmla="*/ 904179 w 4312110"/>
              <a:gd name="connsiteY714" fmla="*/ 879889 h 1121663"/>
              <a:gd name="connsiteX715" fmla="*/ 913069 w 4312110"/>
              <a:gd name="connsiteY715" fmla="*/ 915339 h 1121663"/>
              <a:gd name="connsiteX716" fmla="*/ 944858 w 4312110"/>
              <a:gd name="connsiteY716" fmla="*/ 915339 h 1121663"/>
              <a:gd name="connsiteX717" fmla="*/ 944858 w 4312110"/>
              <a:gd name="connsiteY717" fmla="*/ 886329 h 1121663"/>
              <a:gd name="connsiteX718" fmla="*/ 939474 w 4312110"/>
              <a:gd name="connsiteY718" fmla="*/ 886329 h 1121663"/>
              <a:gd name="connsiteX719" fmla="*/ 939474 w 4312110"/>
              <a:gd name="connsiteY719" fmla="*/ 724196 h 1121663"/>
              <a:gd name="connsiteX720" fmla="*/ 959741 w 4312110"/>
              <a:gd name="connsiteY720" fmla="*/ 724196 h 1121663"/>
              <a:gd name="connsiteX721" fmla="*/ 960248 w 4312110"/>
              <a:gd name="connsiteY721" fmla="*/ 723115 h 1121663"/>
              <a:gd name="connsiteX722" fmla="*/ 963794 w 4312110"/>
              <a:gd name="connsiteY722" fmla="*/ 715549 h 1121663"/>
              <a:gd name="connsiteX723" fmla="*/ 965568 w 4312110"/>
              <a:gd name="connsiteY723" fmla="*/ 715819 h 1121663"/>
              <a:gd name="connsiteX724" fmla="*/ 977981 w 4312110"/>
              <a:gd name="connsiteY724" fmla="*/ 717710 h 1121663"/>
              <a:gd name="connsiteX725" fmla="*/ 978488 w 4312110"/>
              <a:gd name="connsiteY725" fmla="*/ 719062 h 1121663"/>
              <a:gd name="connsiteX726" fmla="*/ 982034 w 4312110"/>
              <a:gd name="connsiteY726" fmla="*/ 728519 h 1121663"/>
              <a:gd name="connsiteX727" fmla="*/ 1008381 w 4312110"/>
              <a:gd name="connsiteY727" fmla="*/ 730681 h 1121663"/>
              <a:gd name="connsiteX728" fmla="*/ 1008381 w 4312110"/>
              <a:gd name="connsiteY728" fmla="*/ 607460 h 1121663"/>
              <a:gd name="connsiteX729" fmla="*/ 1010408 w 4312110"/>
              <a:gd name="connsiteY729" fmla="*/ 607460 h 1121663"/>
              <a:gd name="connsiteX730" fmla="*/ 1024595 w 4312110"/>
              <a:gd name="connsiteY730" fmla="*/ 607460 h 1121663"/>
              <a:gd name="connsiteX731" fmla="*/ 1024595 w 4312110"/>
              <a:gd name="connsiteY731" fmla="*/ 471268 h 1121663"/>
              <a:gd name="connsiteX732" fmla="*/ 1026368 w 4312110"/>
              <a:gd name="connsiteY732" fmla="*/ 471268 h 1121663"/>
              <a:gd name="connsiteX733" fmla="*/ 1038782 w 4312110"/>
              <a:gd name="connsiteY733" fmla="*/ 471268 h 1121663"/>
              <a:gd name="connsiteX734" fmla="*/ 1038782 w 4312110"/>
              <a:gd name="connsiteY734" fmla="*/ 356694 h 1121663"/>
              <a:gd name="connsiteX735" fmla="*/ 1042835 w 4312110"/>
              <a:gd name="connsiteY735" fmla="*/ 328590 h 1121663"/>
              <a:gd name="connsiteX736" fmla="*/ 1044862 w 4312110"/>
              <a:gd name="connsiteY736" fmla="*/ 328590 h 1121663"/>
              <a:gd name="connsiteX737" fmla="*/ 1059049 w 4312110"/>
              <a:gd name="connsiteY737" fmla="*/ 328590 h 1121663"/>
              <a:gd name="connsiteX738" fmla="*/ 1095529 w 4312110"/>
              <a:gd name="connsiteY738" fmla="*/ 246443 h 1121663"/>
              <a:gd name="connsiteX739" fmla="*/ 1099583 w 4312110"/>
              <a:gd name="connsiteY739" fmla="*/ 0 h 11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</a:cxnLst>
            <a:rect l="l" t="t" r="r" b="b"/>
            <a:pathLst>
              <a:path w="4312110" h="1121663">
                <a:moveTo>
                  <a:pt x="1099583" y="0"/>
                </a:moveTo>
                <a:cubicBezTo>
                  <a:pt x="1099583" y="18"/>
                  <a:pt x="1099599" y="2040"/>
                  <a:pt x="1101609" y="246443"/>
                </a:cubicBezTo>
                <a:cubicBezTo>
                  <a:pt x="1101621" y="246467"/>
                  <a:pt x="1102266" y="247808"/>
                  <a:pt x="1140116" y="326429"/>
                </a:cubicBezTo>
                <a:cubicBezTo>
                  <a:pt x="1140124" y="326429"/>
                  <a:pt x="1140235" y="326429"/>
                  <a:pt x="1142143" y="326429"/>
                </a:cubicBezTo>
                <a:lnTo>
                  <a:pt x="1156330" y="326429"/>
                </a:lnTo>
                <a:cubicBezTo>
                  <a:pt x="1156330" y="326443"/>
                  <a:pt x="1156330" y="327005"/>
                  <a:pt x="1156330" y="350208"/>
                </a:cubicBezTo>
                <a:cubicBezTo>
                  <a:pt x="1156332" y="350214"/>
                  <a:pt x="1156370" y="350272"/>
                  <a:pt x="1156837" y="351019"/>
                </a:cubicBezTo>
                <a:lnTo>
                  <a:pt x="1160383" y="356694"/>
                </a:lnTo>
                <a:cubicBezTo>
                  <a:pt x="1160383" y="356714"/>
                  <a:pt x="1160383" y="358229"/>
                  <a:pt x="1160383" y="471268"/>
                </a:cubicBezTo>
                <a:cubicBezTo>
                  <a:pt x="1160392" y="471268"/>
                  <a:pt x="1160532" y="471268"/>
                  <a:pt x="1162663" y="471268"/>
                </a:cubicBezTo>
                <a:lnTo>
                  <a:pt x="1178624" y="471268"/>
                </a:lnTo>
                <a:cubicBezTo>
                  <a:pt x="1178624" y="471288"/>
                  <a:pt x="1178624" y="472923"/>
                  <a:pt x="1178624" y="611783"/>
                </a:cubicBezTo>
                <a:cubicBezTo>
                  <a:pt x="1178634" y="611782"/>
                  <a:pt x="1178746" y="611761"/>
                  <a:pt x="1180144" y="611513"/>
                </a:cubicBezTo>
                <a:lnTo>
                  <a:pt x="1190784" y="609622"/>
                </a:lnTo>
                <a:cubicBezTo>
                  <a:pt x="1190784" y="609644"/>
                  <a:pt x="1190754" y="610978"/>
                  <a:pt x="1188757" y="698254"/>
                </a:cubicBezTo>
                <a:cubicBezTo>
                  <a:pt x="1188767" y="698256"/>
                  <a:pt x="1188878" y="698276"/>
                  <a:pt x="1190277" y="698525"/>
                </a:cubicBezTo>
                <a:lnTo>
                  <a:pt x="1200917" y="700416"/>
                </a:lnTo>
                <a:cubicBezTo>
                  <a:pt x="1200919" y="700423"/>
                  <a:pt x="1200939" y="700487"/>
                  <a:pt x="1201170" y="701227"/>
                </a:cubicBezTo>
                <a:lnTo>
                  <a:pt x="1202944" y="706902"/>
                </a:lnTo>
                <a:cubicBezTo>
                  <a:pt x="1202946" y="706893"/>
                  <a:pt x="1202991" y="706750"/>
                  <a:pt x="1203704" y="704470"/>
                </a:cubicBezTo>
                <a:lnTo>
                  <a:pt x="1209024" y="687446"/>
                </a:lnTo>
                <a:cubicBezTo>
                  <a:pt x="1209031" y="687446"/>
                  <a:pt x="1209131" y="687446"/>
                  <a:pt x="1210797" y="687446"/>
                </a:cubicBezTo>
                <a:lnTo>
                  <a:pt x="1223211" y="687446"/>
                </a:lnTo>
                <a:cubicBezTo>
                  <a:pt x="1223211" y="687463"/>
                  <a:pt x="1223211" y="688156"/>
                  <a:pt x="1223211" y="719872"/>
                </a:cubicBezTo>
                <a:cubicBezTo>
                  <a:pt x="1223217" y="719877"/>
                  <a:pt x="1223294" y="719917"/>
                  <a:pt x="1224224" y="720413"/>
                </a:cubicBezTo>
                <a:lnTo>
                  <a:pt x="1231318" y="724196"/>
                </a:lnTo>
                <a:cubicBezTo>
                  <a:pt x="1231318" y="724205"/>
                  <a:pt x="1231318" y="724306"/>
                  <a:pt x="1231318" y="725547"/>
                </a:cubicBezTo>
                <a:lnTo>
                  <a:pt x="1231318" y="735005"/>
                </a:lnTo>
                <a:cubicBezTo>
                  <a:pt x="1231338" y="735005"/>
                  <a:pt x="1232246" y="735005"/>
                  <a:pt x="1275905" y="735005"/>
                </a:cubicBezTo>
                <a:cubicBezTo>
                  <a:pt x="1275905" y="735013"/>
                  <a:pt x="1275905" y="735096"/>
                  <a:pt x="1275905" y="736086"/>
                </a:cubicBezTo>
                <a:lnTo>
                  <a:pt x="1275905" y="743652"/>
                </a:lnTo>
                <a:cubicBezTo>
                  <a:pt x="1275914" y="743652"/>
                  <a:pt x="1276035" y="743652"/>
                  <a:pt x="1277931" y="743652"/>
                </a:cubicBezTo>
                <a:lnTo>
                  <a:pt x="1292118" y="743652"/>
                </a:lnTo>
                <a:cubicBezTo>
                  <a:pt x="1292118" y="743634"/>
                  <a:pt x="1292118" y="742905"/>
                  <a:pt x="1292118" y="713387"/>
                </a:cubicBezTo>
                <a:cubicBezTo>
                  <a:pt x="1292139" y="713387"/>
                  <a:pt x="1293069" y="713387"/>
                  <a:pt x="1336705" y="713387"/>
                </a:cubicBezTo>
                <a:cubicBezTo>
                  <a:pt x="1336705" y="713379"/>
                  <a:pt x="1336705" y="713282"/>
                  <a:pt x="1336705" y="712036"/>
                </a:cubicBezTo>
                <a:lnTo>
                  <a:pt x="1336705" y="702578"/>
                </a:lnTo>
                <a:cubicBezTo>
                  <a:pt x="1336711" y="702578"/>
                  <a:pt x="1336785" y="702578"/>
                  <a:pt x="1337719" y="702578"/>
                </a:cubicBezTo>
                <a:lnTo>
                  <a:pt x="1344812" y="702578"/>
                </a:lnTo>
                <a:cubicBezTo>
                  <a:pt x="1344812" y="702571"/>
                  <a:pt x="1344812" y="702458"/>
                  <a:pt x="1344812" y="700687"/>
                </a:cubicBezTo>
                <a:lnTo>
                  <a:pt x="1344812" y="687446"/>
                </a:lnTo>
                <a:cubicBezTo>
                  <a:pt x="1344821" y="687446"/>
                  <a:pt x="1344893" y="687446"/>
                  <a:pt x="1345572" y="687446"/>
                </a:cubicBezTo>
                <a:lnTo>
                  <a:pt x="1350892" y="687446"/>
                </a:lnTo>
                <a:cubicBezTo>
                  <a:pt x="1350892" y="687439"/>
                  <a:pt x="1350892" y="687354"/>
                  <a:pt x="1350892" y="686365"/>
                </a:cubicBezTo>
                <a:lnTo>
                  <a:pt x="1350892" y="678798"/>
                </a:lnTo>
                <a:cubicBezTo>
                  <a:pt x="1350900" y="678798"/>
                  <a:pt x="1351024" y="678798"/>
                  <a:pt x="1352919" y="678798"/>
                </a:cubicBezTo>
                <a:lnTo>
                  <a:pt x="1367106" y="678798"/>
                </a:lnTo>
                <a:cubicBezTo>
                  <a:pt x="1367106" y="678805"/>
                  <a:pt x="1367106" y="678882"/>
                  <a:pt x="1367106" y="679879"/>
                </a:cubicBezTo>
                <a:lnTo>
                  <a:pt x="1367106" y="687446"/>
                </a:lnTo>
                <a:cubicBezTo>
                  <a:pt x="1367117" y="687446"/>
                  <a:pt x="1367618" y="687446"/>
                  <a:pt x="1389399" y="687446"/>
                </a:cubicBezTo>
                <a:cubicBezTo>
                  <a:pt x="1389399" y="687438"/>
                  <a:pt x="1389399" y="687324"/>
                  <a:pt x="1389399" y="685554"/>
                </a:cubicBezTo>
                <a:lnTo>
                  <a:pt x="1389399" y="672313"/>
                </a:lnTo>
                <a:cubicBezTo>
                  <a:pt x="1389405" y="672313"/>
                  <a:pt x="1389502" y="672313"/>
                  <a:pt x="1391173" y="672313"/>
                </a:cubicBezTo>
                <a:lnTo>
                  <a:pt x="1403586" y="672313"/>
                </a:lnTo>
                <a:cubicBezTo>
                  <a:pt x="1403586" y="672325"/>
                  <a:pt x="1403586" y="672839"/>
                  <a:pt x="1403586" y="696093"/>
                </a:cubicBezTo>
                <a:cubicBezTo>
                  <a:pt x="1403593" y="696093"/>
                  <a:pt x="1403673" y="696093"/>
                  <a:pt x="1404600" y="696093"/>
                </a:cubicBezTo>
                <a:lnTo>
                  <a:pt x="1411693" y="696093"/>
                </a:lnTo>
                <a:cubicBezTo>
                  <a:pt x="1411693" y="696087"/>
                  <a:pt x="1411693" y="696006"/>
                  <a:pt x="1411693" y="695012"/>
                </a:cubicBezTo>
                <a:lnTo>
                  <a:pt x="1411693" y="687446"/>
                </a:lnTo>
                <a:cubicBezTo>
                  <a:pt x="1411702" y="687446"/>
                  <a:pt x="1411820" y="687446"/>
                  <a:pt x="1413466" y="687446"/>
                </a:cubicBezTo>
                <a:lnTo>
                  <a:pt x="1425880" y="687446"/>
                </a:lnTo>
                <a:cubicBezTo>
                  <a:pt x="1425880" y="687459"/>
                  <a:pt x="1425880" y="688018"/>
                  <a:pt x="1425880" y="713387"/>
                </a:cubicBezTo>
                <a:cubicBezTo>
                  <a:pt x="1425888" y="713387"/>
                  <a:pt x="1426006" y="713387"/>
                  <a:pt x="1427907" y="713387"/>
                </a:cubicBezTo>
                <a:lnTo>
                  <a:pt x="1442093" y="713387"/>
                </a:lnTo>
                <a:cubicBezTo>
                  <a:pt x="1442093" y="713398"/>
                  <a:pt x="1442093" y="713513"/>
                  <a:pt x="1442093" y="715008"/>
                </a:cubicBezTo>
                <a:lnTo>
                  <a:pt x="1442093" y="726358"/>
                </a:lnTo>
                <a:cubicBezTo>
                  <a:pt x="1442101" y="726358"/>
                  <a:pt x="1442172" y="726358"/>
                  <a:pt x="1442853" y="726358"/>
                </a:cubicBezTo>
                <a:lnTo>
                  <a:pt x="1448174" y="726358"/>
                </a:lnTo>
                <a:cubicBezTo>
                  <a:pt x="1448174" y="726350"/>
                  <a:pt x="1448174" y="726274"/>
                  <a:pt x="1448174" y="725547"/>
                </a:cubicBezTo>
                <a:lnTo>
                  <a:pt x="1448174" y="719872"/>
                </a:lnTo>
                <a:cubicBezTo>
                  <a:pt x="1448191" y="719872"/>
                  <a:pt x="1448910" y="719872"/>
                  <a:pt x="1478574" y="719872"/>
                </a:cubicBezTo>
                <a:cubicBezTo>
                  <a:pt x="1478574" y="719886"/>
                  <a:pt x="1478574" y="720449"/>
                  <a:pt x="1478574" y="743652"/>
                </a:cubicBezTo>
                <a:cubicBezTo>
                  <a:pt x="1478581" y="743652"/>
                  <a:pt x="1478660" y="743652"/>
                  <a:pt x="1479587" y="743652"/>
                </a:cubicBezTo>
                <a:lnTo>
                  <a:pt x="1486681" y="743652"/>
                </a:lnTo>
                <a:cubicBezTo>
                  <a:pt x="1486681" y="743659"/>
                  <a:pt x="1486681" y="743732"/>
                  <a:pt x="1486681" y="744733"/>
                </a:cubicBezTo>
                <a:lnTo>
                  <a:pt x="1486681" y="752299"/>
                </a:lnTo>
                <a:cubicBezTo>
                  <a:pt x="1486690" y="752299"/>
                  <a:pt x="1486763" y="752299"/>
                  <a:pt x="1487441" y="752299"/>
                </a:cubicBezTo>
                <a:lnTo>
                  <a:pt x="1492761" y="752299"/>
                </a:lnTo>
                <a:cubicBezTo>
                  <a:pt x="1492761" y="752292"/>
                  <a:pt x="1492761" y="752172"/>
                  <a:pt x="1492761" y="750137"/>
                </a:cubicBezTo>
                <a:lnTo>
                  <a:pt x="1492761" y="735005"/>
                </a:lnTo>
                <a:cubicBezTo>
                  <a:pt x="1492768" y="735005"/>
                  <a:pt x="1492846" y="735005"/>
                  <a:pt x="1493774" y="735005"/>
                </a:cubicBezTo>
                <a:lnTo>
                  <a:pt x="1500868" y="735005"/>
                </a:lnTo>
                <a:cubicBezTo>
                  <a:pt x="1500868" y="735013"/>
                  <a:pt x="1500868" y="735096"/>
                  <a:pt x="1500868" y="736086"/>
                </a:cubicBezTo>
                <a:lnTo>
                  <a:pt x="1500868" y="743652"/>
                </a:lnTo>
                <a:lnTo>
                  <a:pt x="1506188" y="741659"/>
                </a:lnTo>
                <a:cubicBezTo>
                  <a:pt x="1506948" y="741287"/>
                  <a:pt x="1506948" y="741085"/>
                  <a:pt x="1506948" y="740679"/>
                </a:cubicBezTo>
                <a:lnTo>
                  <a:pt x="1506948" y="735005"/>
                </a:lnTo>
                <a:cubicBezTo>
                  <a:pt x="1506965" y="735005"/>
                  <a:pt x="1507766" y="735005"/>
                  <a:pt x="1545455" y="735005"/>
                </a:cubicBezTo>
                <a:cubicBezTo>
                  <a:pt x="1545455" y="735019"/>
                  <a:pt x="1545455" y="735566"/>
                  <a:pt x="1545455" y="758784"/>
                </a:cubicBezTo>
                <a:cubicBezTo>
                  <a:pt x="1545463" y="758784"/>
                  <a:pt x="1545581" y="758784"/>
                  <a:pt x="1547481" y="758784"/>
                </a:cubicBezTo>
                <a:lnTo>
                  <a:pt x="1561668" y="758784"/>
                </a:lnTo>
                <a:cubicBezTo>
                  <a:pt x="1561668" y="758792"/>
                  <a:pt x="1561668" y="758874"/>
                  <a:pt x="1561668" y="759865"/>
                </a:cubicBezTo>
                <a:lnTo>
                  <a:pt x="1561668" y="767431"/>
                </a:lnTo>
                <a:cubicBezTo>
                  <a:pt x="1561677" y="767431"/>
                  <a:pt x="1561800" y="767431"/>
                  <a:pt x="1563442" y="767431"/>
                </a:cubicBezTo>
                <a:lnTo>
                  <a:pt x="1575855" y="767431"/>
                </a:lnTo>
                <a:cubicBezTo>
                  <a:pt x="1575855" y="767419"/>
                  <a:pt x="1575855" y="766908"/>
                  <a:pt x="1575855" y="743652"/>
                </a:cubicBezTo>
                <a:cubicBezTo>
                  <a:pt x="1575862" y="743652"/>
                  <a:pt x="1575940" y="743652"/>
                  <a:pt x="1576868" y="743652"/>
                </a:cubicBezTo>
                <a:lnTo>
                  <a:pt x="1583962" y="743652"/>
                </a:lnTo>
                <a:cubicBezTo>
                  <a:pt x="1583962" y="743633"/>
                  <a:pt x="1583962" y="742862"/>
                  <a:pt x="1583962" y="711225"/>
                </a:cubicBezTo>
                <a:cubicBezTo>
                  <a:pt x="1583969" y="711225"/>
                  <a:pt x="1584046" y="711225"/>
                  <a:pt x="1584975" y="711225"/>
                </a:cubicBezTo>
                <a:lnTo>
                  <a:pt x="1592069" y="711225"/>
                </a:lnTo>
                <a:cubicBezTo>
                  <a:pt x="1592069" y="711219"/>
                  <a:pt x="1592069" y="711110"/>
                  <a:pt x="1592069" y="709334"/>
                </a:cubicBezTo>
                <a:lnTo>
                  <a:pt x="1592069" y="696093"/>
                </a:lnTo>
                <a:cubicBezTo>
                  <a:pt x="1590042" y="696093"/>
                  <a:pt x="1590042" y="696093"/>
                  <a:pt x="1590802" y="694471"/>
                </a:cubicBezTo>
                <a:lnTo>
                  <a:pt x="1596122" y="683122"/>
                </a:lnTo>
                <a:cubicBezTo>
                  <a:pt x="1596127" y="683139"/>
                  <a:pt x="1596322" y="683813"/>
                  <a:pt x="1604229" y="711225"/>
                </a:cubicBezTo>
                <a:cubicBezTo>
                  <a:pt x="1604237" y="711225"/>
                  <a:pt x="1604310" y="711225"/>
                  <a:pt x="1604989" y="711225"/>
                </a:cubicBezTo>
                <a:lnTo>
                  <a:pt x="1610309" y="711225"/>
                </a:lnTo>
                <a:cubicBezTo>
                  <a:pt x="1610309" y="711212"/>
                  <a:pt x="1610309" y="710033"/>
                  <a:pt x="1610309" y="605298"/>
                </a:cubicBezTo>
                <a:cubicBezTo>
                  <a:pt x="1610319" y="605298"/>
                  <a:pt x="1610433" y="605298"/>
                  <a:pt x="1611829" y="605298"/>
                </a:cubicBezTo>
                <a:lnTo>
                  <a:pt x="1622469" y="605298"/>
                </a:lnTo>
                <a:cubicBezTo>
                  <a:pt x="1622469" y="605276"/>
                  <a:pt x="1622469" y="604266"/>
                  <a:pt x="1622469" y="557739"/>
                </a:cubicBezTo>
                <a:cubicBezTo>
                  <a:pt x="1622486" y="557739"/>
                  <a:pt x="1623111" y="557739"/>
                  <a:pt x="1648816" y="557739"/>
                </a:cubicBezTo>
                <a:cubicBezTo>
                  <a:pt x="1648816" y="557727"/>
                  <a:pt x="1648816" y="557217"/>
                  <a:pt x="1648816" y="536121"/>
                </a:cubicBezTo>
                <a:cubicBezTo>
                  <a:pt x="1648835" y="536121"/>
                  <a:pt x="1649624" y="536121"/>
                  <a:pt x="1683270" y="536121"/>
                </a:cubicBezTo>
                <a:cubicBezTo>
                  <a:pt x="1683270" y="536129"/>
                  <a:pt x="1683270" y="536259"/>
                  <a:pt x="1683270" y="538553"/>
                </a:cubicBezTo>
                <a:lnTo>
                  <a:pt x="1683270" y="555577"/>
                </a:lnTo>
                <a:cubicBezTo>
                  <a:pt x="1683279" y="555577"/>
                  <a:pt x="1683410" y="555577"/>
                  <a:pt x="1685550" y="555577"/>
                </a:cubicBezTo>
                <a:lnTo>
                  <a:pt x="1701510" y="555577"/>
                </a:lnTo>
                <a:cubicBezTo>
                  <a:pt x="1701510" y="555595"/>
                  <a:pt x="1701510" y="556489"/>
                  <a:pt x="1701510" y="603136"/>
                </a:cubicBezTo>
                <a:cubicBezTo>
                  <a:pt x="1701516" y="603136"/>
                  <a:pt x="1701592" y="603136"/>
                  <a:pt x="1702523" y="603136"/>
                </a:cubicBezTo>
                <a:lnTo>
                  <a:pt x="1709617" y="603136"/>
                </a:lnTo>
                <a:lnTo>
                  <a:pt x="1723804" y="607460"/>
                </a:lnTo>
                <a:cubicBezTo>
                  <a:pt x="1723804" y="607470"/>
                  <a:pt x="1723804" y="608120"/>
                  <a:pt x="1723804" y="646372"/>
                </a:cubicBezTo>
                <a:cubicBezTo>
                  <a:pt x="1723810" y="646372"/>
                  <a:pt x="1723885" y="646372"/>
                  <a:pt x="1724817" y="646372"/>
                </a:cubicBezTo>
                <a:lnTo>
                  <a:pt x="1731910" y="646372"/>
                </a:lnTo>
                <a:cubicBezTo>
                  <a:pt x="1731910" y="646382"/>
                  <a:pt x="1731910" y="646488"/>
                  <a:pt x="1731910" y="647993"/>
                </a:cubicBezTo>
                <a:lnTo>
                  <a:pt x="1731910" y="659342"/>
                </a:lnTo>
                <a:cubicBezTo>
                  <a:pt x="1731918" y="659342"/>
                  <a:pt x="1732042" y="659342"/>
                  <a:pt x="1733937" y="659342"/>
                </a:cubicBezTo>
                <a:lnTo>
                  <a:pt x="1748124" y="659342"/>
                </a:lnTo>
                <a:lnTo>
                  <a:pt x="1754204" y="665828"/>
                </a:lnTo>
                <a:cubicBezTo>
                  <a:pt x="1754204" y="665840"/>
                  <a:pt x="1754204" y="666326"/>
                  <a:pt x="1754204" y="687446"/>
                </a:cubicBezTo>
                <a:cubicBezTo>
                  <a:pt x="1754213" y="687446"/>
                  <a:pt x="1754344" y="687446"/>
                  <a:pt x="1756484" y="687446"/>
                </a:cubicBezTo>
                <a:lnTo>
                  <a:pt x="1772444" y="687446"/>
                </a:lnTo>
                <a:cubicBezTo>
                  <a:pt x="1772444" y="687453"/>
                  <a:pt x="1772444" y="687533"/>
                  <a:pt x="1772444" y="688526"/>
                </a:cubicBezTo>
                <a:lnTo>
                  <a:pt x="1772444" y="696093"/>
                </a:lnTo>
                <a:cubicBezTo>
                  <a:pt x="1772453" y="696093"/>
                  <a:pt x="1772552" y="696093"/>
                  <a:pt x="1773711" y="696093"/>
                </a:cubicBezTo>
                <a:lnTo>
                  <a:pt x="1782578" y="696093"/>
                </a:lnTo>
                <a:cubicBezTo>
                  <a:pt x="1782578" y="696102"/>
                  <a:pt x="1782578" y="696231"/>
                  <a:pt x="1782578" y="698254"/>
                </a:cubicBezTo>
                <a:lnTo>
                  <a:pt x="1782578" y="713387"/>
                </a:lnTo>
                <a:cubicBezTo>
                  <a:pt x="1786631" y="713387"/>
                  <a:pt x="1786631" y="713387"/>
                  <a:pt x="1786631" y="711495"/>
                </a:cubicBezTo>
                <a:lnTo>
                  <a:pt x="1786631" y="698254"/>
                </a:lnTo>
                <a:cubicBezTo>
                  <a:pt x="1786637" y="698254"/>
                  <a:pt x="1786715" y="698254"/>
                  <a:pt x="1787644" y="698254"/>
                </a:cubicBezTo>
                <a:lnTo>
                  <a:pt x="1794738" y="698254"/>
                </a:lnTo>
                <a:cubicBezTo>
                  <a:pt x="1794738" y="698265"/>
                  <a:pt x="1794738" y="698384"/>
                  <a:pt x="1794738" y="699876"/>
                </a:cubicBezTo>
                <a:lnTo>
                  <a:pt x="1794738" y="711225"/>
                </a:lnTo>
                <a:cubicBezTo>
                  <a:pt x="1794747" y="711225"/>
                  <a:pt x="1794820" y="711225"/>
                  <a:pt x="1795498" y="711225"/>
                </a:cubicBezTo>
                <a:lnTo>
                  <a:pt x="1800818" y="711225"/>
                </a:lnTo>
                <a:cubicBezTo>
                  <a:pt x="1800818" y="706902"/>
                  <a:pt x="1800818" y="706902"/>
                  <a:pt x="1849458" y="706902"/>
                </a:cubicBezTo>
                <a:cubicBezTo>
                  <a:pt x="1849458" y="706911"/>
                  <a:pt x="1849458" y="707012"/>
                  <a:pt x="1849458" y="708253"/>
                </a:cubicBezTo>
                <a:lnTo>
                  <a:pt x="1849458" y="717710"/>
                </a:lnTo>
                <a:cubicBezTo>
                  <a:pt x="1849466" y="717710"/>
                  <a:pt x="1849541" y="717710"/>
                  <a:pt x="1850218" y="717710"/>
                </a:cubicBezTo>
                <a:lnTo>
                  <a:pt x="1855539" y="717710"/>
                </a:lnTo>
                <a:cubicBezTo>
                  <a:pt x="1855539" y="717719"/>
                  <a:pt x="1855539" y="717841"/>
                  <a:pt x="1855539" y="719872"/>
                </a:cubicBezTo>
                <a:lnTo>
                  <a:pt x="1855539" y="735005"/>
                </a:lnTo>
                <a:cubicBezTo>
                  <a:pt x="1855547" y="735001"/>
                  <a:pt x="1855663" y="734923"/>
                  <a:pt x="1857565" y="733654"/>
                </a:cubicBezTo>
                <a:lnTo>
                  <a:pt x="1871752" y="724196"/>
                </a:lnTo>
                <a:cubicBezTo>
                  <a:pt x="1871754" y="724177"/>
                  <a:pt x="1871885" y="723302"/>
                  <a:pt x="1877832" y="683122"/>
                </a:cubicBezTo>
                <a:cubicBezTo>
                  <a:pt x="1877841" y="683120"/>
                  <a:pt x="1877910" y="683094"/>
                  <a:pt x="1878592" y="682852"/>
                </a:cubicBezTo>
                <a:lnTo>
                  <a:pt x="1883912" y="680960"/>
                </a:lnTo>
                <a:cubicBezTo>
                  <a:pt x="1883912" y="680944"/>
                  <a:pt x="1883945" y="679883"/>
                  <a:pt x="1885939" y="611783"/>
                </a:cubicBezTo>
                <a:cubicBezTo>
                  <a:pt x="1885939" y="611801"/>
                  <a:pt x="1885972" y="612892"/>
                  <a:pt x="1887966" y="680960"/>
                </a:cubicBezTo>
                <a:cubicBezTo>
                  <a:pt x="1887975" y="680963"/>
                  <a:pt x="1888046" y="680988"/>
                  <a:pt x="1888726" y="681230"/>
                </a:cubicBezTo>
                <a:lnTo>
                  <a:pt x="1894046" y="683122"/>
                </a:lnTo>
                <a:cubicBezTo>
                  <a:pt x="1894046" y="683102"/>
                  <a:pt x="1894046" y="681769"/>
                  <a:pt x="1894046" y="596651"/>
                </a:cubicBezTo>
                <a:cubicBezTo>
                  <a:pt x="1898099" y="596651"/>
                  <a:pt x="1898099" y="596651"/>
                  <a:pt x="1898099" y="564224"/>
                </a:cubicBezTo>
                <a:cubicBezTo>
                  <a:pt x="1898111" y="564224"/>
                  <a:pt x="1898797" y="564224"/>
                  <a:pt x="1936606" y="564224"/>
                </a:cubicBezTo>
                <a:cubicBezTo>
                  <a:pt x="1936606" y="564241"/>
                  <a:pt x="1936606" y="564959"/>
                  <a:pt x="1936606" y="596651"/>
                </a:cubicBezTo>
                <a:cubicBezTo>
                  <a:pt x="1936615" y="596651"/>
                  <a:pt x="1936687" y="596651"/>
                  <a:pt x="1937366" y="596651"/>
                </a:cubicBezTo>
                <a:lnTo>
                  <a:pt x="1942686" y="596651"/>
                </a:lnTo>
                <a:cubicBezTo>
                  <a:pt x="1942686" y="596630"/>
                  <a:pt x="1942686" y="595324"/>
                  <a:pt x="1942686" y="514503"/>
                </a:cubicBezTo>
                <a:cubicBezTo>
                  <a:pt x="1942692" y="514503"/>
                  <a:pt x="1942791" y="514503"/>
                  <a:pt x="1944460" y="514503"/>
                </a:cubicBezTo>
                <a:lnTo>
                  <a:pt x="1956873" y="514503"/>
                </a:lnTo>
                <a:cubicBezTo>
                  <a:pt x="1956873" y="514496"/>
                  <a:pt x="1956873" y="514385"/>
                  <a:pt x="1956873" y="512612"/>
                </a:cubicBezTo>
                <a:lnTo>
                  <a:pt x="1956873" y="499371"/>
                </a:lnTo>
                <a:cubicBezTo>
                  <a:pt x="1956884" y="499371"/>
                  <a:pt x="1957382" y="499371"/>
                  <a:pt x="1979167" y="499371"/>
                </a:cubicBezTo>
                <a:cubicBezTo>
                  <a:pt x="1979167" y="499364"/>
                  <a:pt x="1979167" y="499283"/>
                  <a:pt x="1979167" y="498290"/>
                </a:cubicBezTo>
                <a:lnTo>
                  <a:pt x="1979167" y="490724"/>
                </a:lnTo>
                <a:cubicBezTo>
                  <a:pt x="1979174" y="490724"/>
                  <a:pt x="1979284" y="490724"/>
                  <a:pt x="1980940" y="490724"/>
                </a:cubicBezTo>
                <a:lnTo>
                  <a:pt x="1993354" y="490724"/>
                </a:lnTo>
                <a:cubicBezTo>
                  <a:pt x="1993354" y="490732"/>
                  <a:pt x="1993354" y="490811"/>
                  <a:pt x="1993354" y="491805"/>
                </a:cubicBezTo>
                <a:lnTo>
                  <a:pt x="1993354" y="499371"/>
                </a:lnTo>
                <a:cubicBezTo>
                  <a:pt x="1993363" y="499371"/>
                  <a:pt x="1993436" y="499371"/>
                  <a:pt x="1994114" y="499371"/>
                </a:cubicBezTo>
                <a:lnTo>
                  <a:pt x="1999434" y="499371"/>
                </a:lnTo>
                <a:lnTo>
                  <a:pt x="2009567" y="495047"/>
                </a:lnTo>
                <a:lnTo>
                  <a:pt x="2013620" y="498290"/>
                </a:lnTo>
                <a:lnTo>
                  <a:pt x="2013620" y="490724"/>
                </a:lnTo>
                <a:cubicBezTo>
                  <a:pt x="2013629" y="490724"/>
                  <a:pt x="2013766" y="490724"/>
                  <a:pt x="2015900" y="490724"/>
                </a:cubicBezTo>
                <a:lnTo>
                  <a:pt x="2031861" y="490724"/>
                </a:lnTo>
                <a:cubicBezTo>
                  <a:pt x="2031861" y="490732"/>
                  <a:pt x="2031861" y="490811"/>
                  <a:pt x="2031861" y="491805"/>
                </a:cubicBezTo>
                <a:lnTo>
                  <a:pt x="2031861" y="499371"/>
                </a:lnTo>
                <a:cubicBezTo>
                  <a:pt x="2031880" y="499371"/>
                  <a:pt x="2032616" y="499371"/>
                  <a:pt x="2062261" y="499371"/>
                </a:cubicBezTo>
                <a:cubicBezTo>
                  <a:pt x="2062261" y="499381"/>
                  <a:pt x="2062261" y="499490"/>
                  <a:pt x="2062261" y="500992"/>
                </a:cubicBezTo>
                <a:lnTo>
                  <a:pt x="2062261" y="512342"/>
                </a:lnTo>
                <a:cubicBezTo>
                  <a:pt x="2062278" y="512342"/>
                  <a:pt x="2062918" y="512342"/>
                  <a:pt x="2088608" y="512342"/>
                </a:cubicBezTo>
                <a:cubicBezTo>
                  <a:pt x="2088608" y="512358"/>
                  <a:pt x="2088608" y="513038"/>
                  <a:pt x="2088608" y="542606"/>
                </a:cubicBezTo>
                <a:cubicBezTo>
                  <a:pt x="2088617" y="542606"/>
                  <a:pt x="2088690" y="542606"/>
                  <a:pt x="2089368" y="542606"/>
                </a:cubicBezTo>
                <a:lnTo>
                  <a:pt x="2094688" y="542606"/>
                </a:lnTo>
                <a:cubicBezTo>
                  <a:pt x="2094688" y="542613"/>
                  <a:pt x="2094688" y="542699"/>
                  <a:pt x="2094688" y="543687"/>
                </a:cubicBezTo>
                <a:lnTo>
                  <a:pt x="2094688" y="551254"/>
                </a:lnTo>
                <a:cubicBezTo>
                  <a:pt x="2098742" y="551254"/>
                  <a:pt x="2098742" y="551254"/>
                  <a:pt x="2098742" y="581518"/>
                </a:cubicBezTo>
                <a:cubicBezTo>
                  <a:pt x="2098751" y="581518"/>
                  <a:pt x="2098825" y="581518"/>
                  <a:pt x="2099502" y="581518"/>
                </a:cubicBezTo>
                <a:lnTo>
                  <a:pt x="2104822" y="581518"/>
                </a:lnTo>
                <a:cubicBezTo>
                  <a:pt x="2104822" y="581527"/>
                  <a:pt x="2104822" y="581594"/>
                  <a:pt x="2104822" y="582329"/>
                </a:cubicBezTo>
                <a:lnTo>
                  <a:pt x="2104822" y="588004"/>
                </a:lnTo>
                <a:cubicBezTo>
                  <a:pt x="2104828" y="588004"/>
                  <a:pt x="2104906" y="588004"/>
                  <a:pt x="2105835" y="588004"/>
                </a:cubicBezTo>
                <a:lnTo>
                  <a:pt x="2112928" y="588004"/>
                </a:lnTo>
                <a:cubicBezTo>
                  <a:pt x="2112928" y="588021"/>
                  <a:pt x="2112928" y="588734"/>
                  <a:pt x="2112928" y="618269"/>
                </a:cubicBezTo>
                <a:cubicBezTo>
                  <a:pt x="2112936" y="618269"/>
                  <a:pt x="2113056" y="618269"/>
                  <a:pt x="2114955" y="618269"/>
                </a:cubicBezTo>
                <a:lnTo>
                  <a:pt x="2129142" y="618269"/>
                </a:lnTo>
                <a:cubicBezTo>
                  <a:pt x="2129142" y="618285"/>
                  <a:pt x="2129142" y="618865"/>
                  <a:pt x="2129142" y="642048"/>
                </a:cubicBezTo>
                <a:cubicBezTo>
                  <a:pt x="2131169" y="642048"/>
                  <a:pt x="2131169" y="642048"/>
                  <a:pt x="2131169" y="643669"/>
                </a:cubicBezTo>
                <a:lnTo>
                  <a:pt x="2131169" y="655019"/>
                </a:lnTo>
                <a:cubicBezTo>
                  <a:pt x="2131178" y="655019"/>
                  <a:pt x="2131248" y="655019"/>
                  <a:pt x="2131929" y="655019"/>
                </a:cubicBezTo>
                <a:lnTo>
                  <a:pt x="2137249" y="655019"/>
                </a:lnTo>
                <a:cubicBezTo>
                  <a:pt x="2137249" y="655033"/>
                  <a:pt x="2137249" y="655596"/>
                  <a:pt x="2137249" y="678798"/>
                </a:cubicBezTo>
                <a:cubicBezTo>
                  <a:pt x="2137257" y="678798"/>
                  <a:pt x="2137356" y="678798"/>
                  <a:pt x="2138515" y="678798"/>
                </a:cubicBezTo>
                <a:lnTo>
                  <a:pt x="2147382" y="678798"/>
                </a:lnTo>
                <a:cubicBezTo>
                  <a:pt x="2149409" y="680960"/>
                  <a:pt x="2149409" y="680960"/>
                  <a:pt x="2149409" y="682852"/>
                </a:cubicBezTo>
                <a:lnTo>
                  <a:pt x="2149409" y="696093"/>
                </a:lnTo>
                <a:cubicBezTo>
                  <a:pt x="2149414" y="696086"/>
                  <a:pt x="2149501" y="695979"/>
                  <a:pt x="2150929" y="694201"/>
                </a:cubicBezTo>
                <a:lnTo>
                  <a:pt x="2161569" y="680960"/>
                </a:lnTo>
                <a:cubicBezTo>
                  <a:pt x="2161584" y="680960"/>
                  <a:pt x="2162223" y="680960"/>
                  <a:pt x="2189943" y="680960"/>
                </a:cubicBezTo>
                <a:cubicBezTo>
                  <a:pt x="2189943" y="680985"/>
                  <a:pt x="2189943" y="682386"/>
                  <a:pt x="2189943" y="767431"/>
                </a:cubicBezTo>
                <a:cubicBezTo>
                  <a:pt x="2189951" y="767431"/>
                  <a:pt x="2190027" y="767431"/>
                  <a:pt x="2190703" y="767431"/>
                </a:cubicBezTo>
                <a:lnTo>
                  <a:pt x="2196023" y="767431"/>
                </a:lnTo>
                <a:cubicBezTo>
                  <a:pt x="2196027" y="767423"/>
                  <a:pt x="2196086" y="767323"/>
                  <a:pt x="2196783" y="766080"/>
                </a:cubicBezTo>
                <a:lnTo>
                  <a:pt x="2202103" y="756622"/>
                </a:lnTo>
                <a:cubicBezTo>
                  <a:pt x="2202103" y="756629"/>
                  <a:pt x="2202103" y="756728"/>
                  <a:pt x="2202103" y="758514"/>
                </a:cubicBezTo>
                <a:lnTo>
                  <a:pt x="2202103" y="771755"/>
                </a:lnTo>
                <a:cubicBezTo>
                  <a:pt x="2206156" y="771755"/>
                  <a:pt x="2206156" y="771755"/>
                  <a:pt x="2206156" y="726358"/>
                </a:cubicBezTo>
                <a:cubicBezTo>
                  <a:pt x="2206165" y="726358"/>
                  <a:pt x="2206235" y="726358"/>
                  <a:pt x="2206916" y="726358"/>
                </a:cubicBezTo>
                <a:lnTo>
                  <a:pt x="2212236" y="726358"/>
                </a:lnTo>
                <a:cubicBezTo>
                  <a:pt x="2212236" y="726343"/>
                  <a:pt x="2212236" y="725343"/>
                  <a:pt x="2212236" y="661504"/>
                </a:cubicBezTo>
                <a:cubicBezTo>
                  <a:pt x="2212243" y="661504"/>
                  <a:pt x="2212324" y="661504"/>
                  <a:pt x="2213250" y="661504"/>
                </a:cubicBezTo>
                <a:lnTo>
                  <a:pt x="2220343" y="661504"/>
                </a:lnTo>
                <a:cubicBezTo>
                  <a:pt x="2220349" y="661483"/>
                  <a:pt x="2220613" y="660543"/>
                  <a:pt x="2232503" y="618269"/>
                </a:cubicBezTo>
                <a:cubicBezTo>
                  <a:pt x="2232512" y="618269"/>
                  <a:pt x="2232609" y="618269"/>
                  <a:pt x="2233770" y="618269"/>
                </a:cubicBezTo>
                <a:lnTo>
                  <a:pt x="2242637" y="618269"/>
                </a:lnTo>
                <a:cubicBezTo>
                  <a:pt x="2242642" y="618292"/>
                  <a:pt x="2242868" y="619258"/>
                  <a:pt x="2252770" y="661504"/>
                </a:cubicBezTo>
                <a:cubicBezTo>
                  <a:pt x="2252776" y="661504"/>
                  <a:pt x="2252850" y="661504"/>
                  <a:pt x="2253783" y="661504"/>
                </a:cubicBezTo>
                <a:lnTo>
                  <a:pt x="2260877" y="661504"/>
                </a:lnTo>
                <a:cubicBezTo>
                  <a:pt x="2260877" y="661515"/>
                  <a:pt x="2260877" y="662182"/>
                  <a:pt x="2260877" y="700416"/>
                </a:cubicBezTo>
                <a:cubicBezTo>
                  <a:pt x="2260884" y="700416"/>
                  <a:pt x="2260983" y="700416"/>
                  <a:pt x="2262650" y="700416"/>
                </a:cubicBezTo>
                <a:lnTo>
                  <a:pt x="2275064" y="700416"/>
                </a:lnTo>
                <a:cubicBezTo>
                  <a:pt x="2275064" y="700424"/>
                  <a:pt x="2275064" y="700546"/>
                  <a:pt x="2275064" y="702578"/>
                </a:cubicBezTo>
                <a:lnTo>
                  <a:pt x="2275064" y="717710"/>
                </a:lnTo>
                <a:cubicBezTo>
                  <a:pt x="2279117" y="717710"/>
                  <a:pt x="2279117" y="717710"/>
                  <a:pt x="2279117" y="715549"/>
                </a:cubicBezTo>
                <a:lnTo>
                  <a:pt x="2279117" y="700416"/>
                </a:lnTo>
                <a:cubicBezTo>
                  <a:pt x="2279127" y="700416"/>
                  <a:pt x="2279239" y="700416"/>
                  <a:pt x="2280637" y="700416"/>
                </a:cubicBezTo>
                <a:lnTo>
                  <a:pt x="2291277" y="700416"/>
                </a:lnTo>
                <a:cubicBezTo>
                  <a:pt x="2291277" y="700426"/>
                  <a:pt x="2291277" y="700543"/>
                  <a:pt x="2291277" y="702037"/>
                </a:cubicBezTo>
                <a:lnTo>
                  <a:pt x="2291277" y="713387"/>
                </a:lnTo>
                <a:cubicBezTo>
                  <a:pt x="2291293" y="713387"/>
                  <a:pt x="2292002" y="713387"/>
                  <a:pt x="2321678" y="713387"/>
                </a:cubicBezTo>
                <a:cubicBezTo>
                  <a:pt x="2321678" y="713370"/>
                  <a:pt x="2321678" y="712599"/>
                  <a:pt x="2321678" y="676637"/>
                </a:cubicBezTo>
                <a:cubicBezTo>
                  <a:pt x="2321686" y="676637"/>
                  <a:pt x="2321779" y="676637"/>
                  <a:pt x="2322944" y="676637"/>
                </a:cubicBezTo>
                <a:lnTo>
                  <a:pt x="2331811" y="676637"/>
                </a:lnTo>
                <a:cubicBezTo>
                  <a:pt x="2331811" y="676648"/>
                  <a:pt x="2331811" y="677142"/>
                  <a:pt x="2331811" y="698254"/>
                </a:cubicBezTo>
                <a:cubicBezTo>
                  <a:pt x="2333838" y="698254"/>
                  <a:pt x="2333838" y="698254"/>
                  <a:pt x="2333838" y="665828"/>
                </a:cubicBezTo>
                <a:cubicBezTo>
                  <a:pt x="2333852" y="665828"/>
                  <a:pt x="2334393" y="665828"/>
                  <a:pt x="2356131" y="665828"/>
                </a:cubicBezTo>
                <a:cubicBezTo>
                  <a:pt x="2356131" y="665818"/>
                  <a:pt x="2356131" y="665698"/>
                  <a:pt x="2356131" y="664206"/>
                </a:cubicBezTo>
                <a:lnTo>
                  <a:pt x="2356131" y="652857"/>
                </a:lnTo>
                <a:cubicBezTo>
                  <a:pt x="2356139" y="652857"/>
                  <a:pt x="2356214" y="652857"/>
                  <a:pt x="2356891" y="652857"/>
                </a:cubicBezTo>
                <a:lnTo>
                  <a:pt x="2362211" y="652857"/>
                </a:lnTo>
                <a:cubicBezTo>
                  <a:pt x="2362211" y="652851"/>
                  <a:pt x="2362211" y="652738"/>
                  <a:pt x="2362211" y="650966"/>
                </a:cubicBezTo>
                <a:lnTo>
                  <a:pt x="2362211" y="637725"/>
                </a:lnTo>
                <a:lnTo>
                  <a:pt x="2366265" y="644210"/>
                </a:lnTo>
                <a:cubicBezTo>
                  <a:pt x="2366273" y="644210"/>
                  <a:pt x="2366402" y="644210"/>
                  <a:pt x="2368545" y="644210"/>
                </a:cubicBezTo>
                <a:lnTo>
                  <a:pt x="2384505" y="644210"/>
                </a:lnTo>
                <a:cubicBezTo>
                  <a:pt x="2384505" y="644202"/>
                  <a:pt x="2384505" y="644134"/>
                  <a:pt x="2384505" y="643399"/>
                </a:cubicBezTo>
                <a:lnTo>
                  <a:pt x="2384505" y="637725"/>
                </a:lnTo>
                <a:cubicBezTo>
                  <a:pt x="2384514" y="637725"/>
                  <a:pt x="2384588" y="637725"/>
                  <a:pt x="2385265" y="637725"/>
                </a:cubicBezTo>
                <a:lnTo>
                  <a:pt x="2390585" y="637725"/>
                </a:lnTo>
                <a:cubicBezTo>
                  <a:pt x="2390585" y="637734"/>
                  <a:pt x="2390585" y="637834"/>
                  <a:pt x="2390585" y="639076"/>
                </a:cubicBezTo>
                <a:lnTo>
                  <a:pt x="2390585" y="648534"/>
                </a:lnTo>
                <a:cubicBezTo>
                  <a:pt x="2390600" y="648534"/>
                  <a:pt x="2391333" y="648534"/>
                  <a:pt x="2429092" y="648534"/>
                </a:cubicBezTo>
                <a:cubicBezTo>
                  <a:pt x="2429092" y="648552"/>
                  <a:pt x="2429092" y="650062"/>
                  <a:pt x="2429092" y="786887"/>
                </a:cubicBezTo>
                <a:cubicBezTo>
                  <a:pt x="2429102" y="786887"/>
                  <a:pt x="2429217" y="786887"/>
                  <a:pt x="2430612" y="786887"/>
                </a:cubicBezTo>
                <a:lnTo>
                  <a:pt x="2441252" y="786887"/>
                </a:lnTo>
                <a:cubicBezTo>
                  <a:pt x="2441252" y="782564"/>
                  <a:pt x="2441252" y="778240"/>
                  <a:pt x="2441252" y="773917"/>
                </a:cubicBezTo>
                <a:cubicBezTo>
                  <a:pt x="2443279" y="773917"/>
                  <a:pt x="2443279" y="773917"/>
                  <a:pt x="2445306" y="773917"/>
                </a:cubicBezTo>
                <a:cubicBezTo>
                  <a:pt x="2445306" y="778240"/>
                  <a:pt x="2445306" y="782564"/>
                  <a:pt x="2445306" y="786887"/>
                </a:cubicBezTo>
                <a:cubicBezTo>
                  <a:pt x="2455439" y="786887"/>
                  <a:pt x="2465573" y="786887"/>
                  <a:pt x="2475706" y="786887"/>
                </a:cubicBezTo>
                <a:cubicBezTo>
                  <a:pt x="2475706" y="776078"/>
                  <a:pt x="2475706" y="767431"/>
                  <a:pt x="2475706" y="756622"/>
                </a:cubicBezTo>
                <a:cubicBezTo>
                  <a:pt x="2479760" y="756622"/>
                  <a:pt x="2483813" y="756622"/>
                  <a:pt x="2487866" y="756622"/>
                </a:cubicBezTo>
                <a:lnTo>
                  <a:pt x="2500026" y="754461"/>
                </a:lnTo>
                <a:cubicBezTo>
                  <a:pt x="2502053" y="754461"/>
                  <a:pt x="2502053" y="756622"/>
                  <a:pt x="2504080" y="756622"/>
                </a:cubicBezTo>
                <a:lnTo>
                  <a:pt x="2514213" y="756622"/>
                </a:lnTo>
                <a:cubicBezTo>
                  <a:pt x="2514213" y="767431"/>
                  <a:pt x="2514213" y="778240"/>
                  <a:pt x="2514213" y="786887"/>
                </a:cubicBezTo>
                <a:cubicBezTo>
                  <a:pt x="2516240" y="786887"/>
                  <a:pt x="2518267" y="786887"/>
                  <a:pt x="2522320" y="786887"/>
                </a:cubicBezTo>
                <a:cubicBezTo>
                  <a:pt x="2522320" y="793373"/>
                  <a:pt x="2522320" y="799858"/>
                  <a:pt x="2522320" y="804182"/>
                </a:cubicBezTo>
                <a:lnTo>
                  <a:pt x="2531656" y="805087"/>
                </a:lnTo>
                <a:lnTo>
                  <a:pt x="2544614" y="805087"/>
                </a:lnTo>
                <a:cubicBezTo>
                  <a:pt x="2544614" y="799278"/>
                  <a:pt x="2544614" y="795106"/>
                  <a:pt x="2544614" y="789049"/>
                </a:cubicBezTo>
                <a:lnTo>
                  <a:pt x="2612570" y="789049"/>
                </a:lnTo>
                <a:lnTo>
                  <a:pt x="2612570" y="703796"/>
                </a:lnTo>
                <a:lnTo>
                  <a:pt x="2684578" y="703796"/>
                </a:lnTo>
                <a:lnTo>
                  <a:pt x="2684578" y="782564"/>
                </a:lnTo>
                <a:cubicBezTo>
                  <a:pt x="2685213" y="782564"/>
                  <a:pt x="2685848" y="782564"/>
                  <a:pt x="2686482" y="782564"/>
                </a:cubicBezTo>
                <a:lnTo>
                  <a:pt x="2687724" y="805087"/>
                </a:lnTo>
                <a:lnTo>
                  <a:pt x="2697400" y="805087"/>
                </a:lnTo>
                <a:cubicBezTo>
                  <a:pt x="2697936" y="797873"/>
                  <a:pt x="2698642" y="790219"/>
                  <a:pt x="2698642" y="782564"/>
                </a:cubicBezTo>
                <a:cubicBezTo>
                  <a:pt x="2700669" y="782564"/>
                  <a:pt x="2702696" y="782564"/>
                  <a:pt x="2704722" y="782564"/>
                </a:cubicBezTo>
                <a:lnTo>
                  <a:pt x="2705964" y="805087"/>
                </a:lnTo>
                <a:lnTo>
                  <a:pt x="2756586" y="805087"/>
                </a:lnTo>
                <a:lnTo>
                  <a:pt x="2756586" y="642059"/>
                </a:lnTo>
                <a:lnTo>
                  <a:pt x="2953913" y="642059"/>
                </a:lnTo>
                <a:lnTo>
                  <a:pt x="2953913" y="805087"/>
                </a:lnTo>
                <a:lnTo>
                  <a:pt x="2972610" y="805087"/>
                </a:lnTo>
                <a:lnTo>
                  <a:pt x="2972610" y="722394"/>
                </a:lnTo>
                <a:lnTo>
                  <a:pt x="3067730" y="722394"/>
                </a:lnTo>
                <a:cubicBezTo>
                  <a:pt x="3071805" y="616373"/>
                  <a:pt x="3075183" y="510899"/>
                  <a:pt x="3079661" y="404253"/>
                </a:cubicBezTo>
                <a:cubicBezTo>
                  <a:pt x="3069527" y="404253"/>
                  <a:pt x="3045207" y="391282"/>
                  <a:pt x="3067501" y="382635"/>
                </a:cubicBezTo>
                <a:cubicBezTo>
                  <a:pt x="3065473" y="380473"/>
                  <a:pt x="3063447" y="378311"/>
                  <a:pt x="3061421" y="378311"/>
                </a:cubicBezTo>
                <a:cubicBezTo>
                  <a:pt x="3061421" y="365341"/>
                  <a:pt x="3059393" y="363179"/>
                  <a:pt x="3069527" y="354532"/>
                </a:cubicBezTo>
                <a:cubicBezTo>
                  <a:pt x="3069527" y="350208"/>
                  <a:pt x="3069527" y="343723"/>
                  <a:pt x="3069527" y="337238"/>
                </a:cubicBezTo>
                <a:cubicBezTo>
                  <a:pt x="3073581" y="337238"/>
                  <a:pt x="3077634" y="337238"/>
                  <a:pt x="3083714" y="337238"/>
                </a:cubicBezTo>
                <a:cubicBezTo>
                  <a:pt x="3083714" y="328590"/>
                  <a:pt x="3083714" y="322105"/>
                  <a:pt x="3083714" y="315620"/>
                </a:cubicBezTo>
                <a:cubicBezTo>
                  <a:pt x="3083714" y="313458"/>
                  <a:pt x="3085741" y="313458"/>
                  <a:pt x="3085741" y="311296"/>
                </a:cubicBezTo>
                <a:cubicBezTo>
                  <a:pt x="3085741" y="285355"/>
                  <a:pt x="3085741" y="259414"/>
                  <a:pt x="3085741" y="233472"/>
                </a:cubicBezTo>
                <a:cubicBezTo>
                  <a:pt x="3085741" y="231310"/>
                  <a:pt x="3083714" y="229149"/>
                  <a:pt x="3083714" y="226987"/>
                </a:cubicBezTo>
                <a:cubicBezTo>
                  <a:pt x="3085741" y="224825"/>
                  <a:pt x="3087767" y="222663"/>
                  <a:pt x="3089794" y="220501"/>
                </a:cubicBezTo>
                <a:cubicBezTo>
                  <a:pt x="3089794" y="201045"/>
                  <a:pt x="3089794" y="181589"/>
                  <a:pt x="3089794" y="162133"/>
                </a:cubicBezTo>
                <a:cubicBezTo>
                  <a:pt x="3089794" y="159972"/>
                  <a:pt x="3089794" y="159972"/>
                  <a:pt x="3091821" y="157810"/>
                </a:cubicBezTo>
                <a:cubicBezTo>
                  <a:pt x="3091821" y="140516"/>
                  <a:pt x="3091821" y="121060"/>
                  <a:pt x="3091821" y="101604"/>
                </a:cubicBezTo>
                <a:cubicBezTo>
                  <a:pt x="3093847" y="92957"/>
                  <a:pt x="3093847" y="88633"/>
                  <a:pt x="3093847" y="82148"/>
                </a:cubicBezTo>
                <a:cubicBezTo>
                  <a:pt x="3097901" y="88633"/>
                  <a:pt x="3097901" y="92957"/>
                  <a:pt x="3097901" y="99442"/>
                </a:cubicBezTo>
                <a:cubicBezTo>
                  <a:pt x="3099927" y="121060"/>
                  <a:pt x="3099927" y="140516"/>
                  <a:pt x="3099927" y="157810"/>
                </a:cubicBezTo>
                <a:cubicBezTo>
                  <a:pt x="3101954" y="181589"/>
                  <a:pt x="3101954" y="201045"/>
                  <a:pt x="3101954" y="220501"/>
                </a:cubicBezTo>
                <a:cubicBezTo>
                  <a:pt x="3103981" y="222663"/>
                  <a:pt x="3106007" y="224825"/>
                  <a:pt x="3108034" y="226987"/>
                </a:cubicBezTo>
                <a:cubicBezTo>
                  <a:pt x="3108034" y="229149"/>
                  <a:pt x="3106007" y="231310"/>
                  <a:pt x="3106007" y="233472"/>
                </a:cubicBezTo>
                <a:cubicBezTo>
                  <a:pt x="3106007" y="259414"/>
                  <a:pt x="3106007" y="285355"/>
                  <a:pt x="3106007" y="311296"/>
                </a:cubicBezTo>
                <a:cubicBezTo>
                  <a:pt x="3106007" y="313458"/>
                  <a:pt x="3108034" y="313458"/>
                  <a:pt x="3108034" y="315620"/>
                </a:cubicBezTo>
                <a:cubicBezTo>
                  <a:pt x="3108034" y="322105"/>
                  <a:pt x="3108034" y="328590"/>
                  <a:pt x="3108034" y="337238"/>
                </a:cubicBezTo>
                <a:cubicBezTo>
                  <a:pt x="3112087" y="337238"/>
                  <a:pt x="3118167" y="337238"/>
                  <a:pt x="3122221" y="337238"/>
                </a:cubicBezTo>
                <a:cubicBezTo>
                  <a:pt x="3122221" y="343723"/>
                  <a:pt x="3122221" y="350208"/>
                  <a:pt x="3122221" y="354532"/>
                </a:cubicBezTo>
                <a:cubicBezTo>
                  <a:pt x="3130329" y="363179"/>
                  <a:pt x="3130329" y="363179"/>
                  <a:pt x="3130329" y="378311"/>
                </a:cubicBezTo>
                <a:cubicBezTo>
                  <a:pt x="3128301" y="378311"/>
                  <a:pt x="3126274" y="380473"/>
                  <a:pt x="3124249" y="382635"/>
                </a:cubicBezTo>
                <a:cubicBezTo>
                  <a:pt x="3144514" y="393444"/>
                  <a:pt x="3120194" y="402091"/>
                  <a:pt x="3112087" y="404253"/>
                </a:cubicBezTo>
                <a:cubicBezTo>
                  <a:pt x="3114114" y="488562"/>
                  <a:pt x="3118167" y="572871"/>
                  <a:pt x="3120194" y="657181"/>
                </a:cubicBezTo>
                <a:cubicBezTo>
                  <a:pt x="3142489" y="657181"/>
                  <a:pt x="3164781" y="657181"/>
                  <a:pt x="3185049" y="657181"/>
                </a:cubicBezTo>
                <a:cubicBezTo>
                  <a:pt x="3185049" y="683122"/>
                  <a:pt x="3185049" y="709063"/>
                  <a:pt x="3185049" y="732843"/>
                </a:cubicBezTo>
                <a:cubicBezTo>
                  <a:pt x="3189102" y="732843"/>
                  <a:pt x="3191129" y="732843"/>
                  <a:pt x="3193155" y="732843"/>
                </a:cubicBezTo>
                <a:cubicBezTo>
                  <a:pt x="3193155" y="730681"/>
                  <a:pt x="3195182" y="728519"/>
                  <a:pt x="3195182" y="726358"/>
                </a:cubicBezTo>
                <a:cubicBezTo>
                  <a:pt x="3197209" y="726358"/>
                  <a:pt x="3199235" y="726358"/>
                  <a:pt x="3201262" y="726358"/>
                </a:cubicBezTo>
                <a:cubicBezTo>
                  <a:pt x="3201262" y="728519"/>
                  <a:pt x="3201262" y="730681"/>
                  <a:pt x="3203290" y="735005"/>
                </a:cubicBezTo>
                <a:cubicBezTo>
                  <a:pt x="3207342" y="735005"/>
                  <a:pt x="3211395" y="735005"/>
                  <a:pt x="3215450" y="735005"/>
                </a:cubicBezTo>
                <a:cubicBezTo>
                  <a:pt x="3215450" y="732843"/>
                  <a:pt x="3215450" y="730681"/>
                  <a:pt x="3215450" y="728519"/>
                </a:cubicBezTo>
                <a:cubicBezTo>
                  <a:pt x="3223555" y="728519"/>
                  <a:pt x="3229635" y="728519"/>
                  <a:pt x="3237742" y="728519"/>
                </a:cubicBezTo>
                <a:cubicBezTo>
                  <a:pt x="3237742" y="730681"/>
                  <a:pt x="3237742" y="732843"/>
                  <a:pt x="3237742" y="735005"/>
                </a:cubicBezTo>
                <a:cubicBezTo>
                  <a:pt x="3243822" y="735005"/>
                  <a:pt x="3251930" y="735005"/>
                  <a:pt x="3258010" y="735005"/>
                </a:cubicBezTo>
                <a:cubicBezTo>
                  <a:pt x="3258010" y="750137"/>
                  <a:pt x="3258010" y="765270"/>
                  <a:pt x="3258010" y="780402"/>
                </a:cubicBezTo>
                <a:cubicBezTo>
                  <a:pt x="3262063" y="780402"/>
                  <a:pt x="3268143" y="780402"/>
                  <a:pt x="3272197" y="780402"/>
                </a:cubicBezTo>
                <a:cubicBezTo>
                  <a:pt x="3272197" y="776078"/>
                  <a:pt x="3272197" y="771755"/>
                  <a:pt x="3272197" y="767431"/>
                </a:cubicBezTo>
                <a:cubicBezTo>
                  <a:pt x="3278277" y="767431"/>
                  <a:pt x="3284357" y="767431"/>
                  <a:pt x="3288410" y="767431"/>
                </a:cubicBezTo>
                <a:cubicBezTo>
                  <a:pt x="3288410" y="706902"/>
                  <a:pt x="3288410" y="648534"/>
                  <a:pt x="3288410" y="588004"/>
                </a:cubicBezTo>
                <a:cubicBezTo>
                  <a:pt x="3290437" y="585842"/>
                  <a:pt x="3292463" y="583680"/>
                  <a:pt x="3294490" y="581518"/>
                </a:cubicBezTo>
                <a:cubicBezTo>
                  <a:pt x="3318810" y="581518"/>
                  <a:pt x="3343130" y="581518"/>
                  <a:pt x="3367451" y="581518"/>
                </a:cubicBezTo>
                <a:lnTo>
                  <a:pt x="3367451" y="590166"/>
                </a:lnTo>
                <a:lnTo>
                  <a:pt x="3377585" y="590166"/>
                </a:lnTo>
                <a:cubicBezTo>
                  <a:pt x="3377585" y="629078"/>
                  <a:pt x="3377585" y="667990"/>
                  <a:pt x="3377585" y="704740"/>
                </a:cubicBezTo>
                <a:cubicBezTo>
                  <a:pt x="3385691" y="704740"/>
                  <a:pt x="3391771" y="704740"/>
                  <a:pt x="3399878" y="704740"/>
                </a:cubicBezTo>
                <a:cubicBezTo>
                  <a:pt x="3399878" y="683122"/>
                  <a:pt x="3399878" y="661504"/>
                  <a:pt x="3399878" y="637725"/>
                </a:cubicBezTo>
                <a:cubicBezTo>
                  <a:pt x="3407985" y="637725"/>
                  <a:pt x="3418118" y="637725"/>
                  <a:pt x="3426226" y="637725"/>
                </a:cubicBezTo>
                <a:cubicBezTo>
                  <a:pt x="3428251" y="637725"/>
                  <a:pt x="3428251" y="635563"/>
                  <a:pt x="3430278" y="633401"/>
                </a:cubicBezTo>
                <a:lnTo>
                  <a:pt x="3438386" y="633401"/>
                </a:lnTo>
                <a:cubicBezTo>
                  <a:pt x="3440411" y="635563"/>
                  <a:pt x="3440411" y="637725"/>
                  <a:pt x="3442438" y="637725"/>
                </a:cubicBezTo>
                <a:cubicBezTo>
                  <a:pt x="3448518" y="637725"/>
                  <a:pt x="3456626" y="637725"/>
                  <a:pt x="3464733" y="637725"/>
                </a:cubicBezTo>
                <a:cubicBezTo>
                  <a:pt x="3464733" y="598813"/>
                  <a:pt x="3464733" y="559901"/>
                  <a:pt x="3464733" y="520989"/>
                </a:cubicBezTo>
                <a:cubicBezTo>
                  <a:pt x="3464746" y="520986"/>
                  <a:pt x="3465613" y="520822"/>
                  <a:pt x="3521479" y="510180"/>
                </a:cubicBezTo>
                <a:cubicBezTo>
                  <a:pt x="3521479" y="510187"/>
                  <a:pt x="3521479" y="510261"/>
                  <a:pt x="3521479" y="511261"/>
                </a:cubicBezTo>
                <a:lnTo>
                  <a:pt x="3521479" y="518827"/>
                </a:lnTo>
                <a:cubicBezTo>
                  <a:pt x="3521497" y="518827"/>
                  <a:pt x="3522141" y="518827"/>
                  <a:pt x="3547826" y="518827"/>
                </a:cubicBezTo>
                <a:cubicBezTo>
                  <a:pt x="3547826" y="518849"/>
                  <a:pt x="3547826" y="521220"/>
                  <a:pt x="3547826" y="773917"/>
                </a:cubicBezTo>
                <a:cubicBezTo>
                  <a:pt x="3553906" y="773917"/>
                  <a:pt x="3562013" y="773917"/>
                  <a:pt x="3570121" y="773917"/>
                </a:cubicBezTo>
                <a:cubicBezTo>
                  <a:pt x="3570121" y="771755"/>
                  <a:pt x="3570121" y="771755"/>
                  <a:pt x="3570121" y="769593"/>
                </a:cubicBezTo>
                <a:cubicBezTo>
                  <a:pt x="3574173" y="769593"/>
                  <a:pt x="3578226" y="769593"/>
                  <a:pt x="3582281" y="769593"/>
                </a:cubicBezTo>
                <a:cubicBezTo>
                  <a:pt x="3582281" y="771755"/>
                  <a:pt x="3582281" y="771755"/>
                  <a:pt x="3582281" y="773917"/>
                </a:cubicBezTo>
                <a:cubicBezTo>
                  <a:pt x="3590387" y="773917"/>
                  <a:pt x="3598493" y="773917"/>
                  <a:pt x="3606601" y="773917"/>
                </a:cubicBezTo>
                <a:cubicBezTo>
                  <a:pt x="3606601" y="769593"/>
                  <a:pt x="3606601" y="765270"/>
                  <a:pt x="3606601" y="760946"/>
                </a:cubicBezTo>
                <a:cubicBezTo>
                  <a:pt x="3616734" y="760946"/>
                  <a:pt x="3626867" y="760946"/>
                  <a:pt x="3634974" y="760946"/>
                </a:cubicBezTo>
                <a:cubicBezTo>
                  <a:pt x="3639027" y="756622"/>
                  <a:pt x="3643082" y="756622"/>
                  <a:pt x="3647134" y="756622"/>
                </a:cubicBezTo>
                <a:cubicBezTo>
                  <a:pt x="3653214" y="760946"/>
                  <a:pt x="3661322" y="760946"/>
                  <a:pt x="3667402" y="760946"/>
                </a:cubicBezTo>
                <a:cubicBezTo>
                  <a:pt x="3667402" y="754461"/>
                  <a:pt x="3667402" y="750137"/>
                  <a:pt x="3667402" y="743652"/>
                </a:cubicBezTo>
                <a:lnTo>
                  <a:pt x="3675509" y="743652"/>
                </a:lnTo>
                <a:cubicBezTo>
                  <a:pt x="3675509" y="739328"/>
                  <a:pt x="3675509" y="735005"/>
                  <a:pt x="3675509" y="730681"/>
                </a:cubicBezTo>
                <a:cubicBezTo>
                  <a:pt x="3693749" y="730681"/>
                  <a:pt x="3714015" y="730681"/>
                  <a:pt x="3732255" y="730681"/>
                </a:cubicBezTo>
                <a:cubicBezTo>
                  <a:pt x="3732255" y="719872"/>
                  <a:pt x="3732255" y="711225"/>
                  <a:pt x="3732255" y="700416"/>
                </a:cubicBezTo>
                <a:cubicBezTo>
                  <a:pt x="3738335" y="700416"/>
                  <a:pt x="3744415" y="700416"/>
                  <a:pt x="3750495" y="700416"/>
                </a:cubicBezTo>
                <a:cubicBezTo>
                  <a:pt x="3750495" y="698254"/>
                  <a:pt x="3750495" y="696093"/>
                  <a:pt x="3750495" y="693931"/>
                </a:cubicBezTo>
                <a:cubicBezTo>
                  <a:pt x="3754549" y="693931"/>
                  <a:pt x="3758602" y="693931"/>
                  <a:pt x="3762655" y="693931"/>
                </a:cubicBezTo>
                <a:cubicBezTo>
                  <a:pt x="3762655" y="696093"/>
                  <a:pt x="3762655" y="698254"/>
                  <a:pt x="3762655" y="700416"/>
                </a:cubicBezTo>
                <a:cubicBezTo>
                  <a:pt x="3768735" y="700416"/>
                  <a:pt x="3772789" y="700416"/>
                  <a:pt x="3778869" y="700416"/>
                </a:cubicBezTo>
                <a:cubicBezTo>
                  <a:pt x="3778869" y="715549"/>
                  <a:pt x="3778869" y="732843"/>
                  <a:pt x="3778869" y="750137"/>
                </a:cubicBezTo>
                <a:cubicBezTo>
                  <a:pt x="3789002" y="750137"/>
                  <a:pt x="3801163" y="750137"/>
                  <a:pt x="3811297" y="750137"/>
                </a:cubicBezTo>
                <a:cubicBezTo>
                  <a:pt x="3811297" y="741490"/>
                  <a:pt x="3811297" y="732843"/>
                  <a:pt x="3811297" y="724196"/>
                </a:cubicBezTo>
                <a:cubicBezTo>
                  <a:pt x="3823457" y="724196"/>
                  <a:pt x="3837643" y="724196"/>
                  <a:pt x="3849803" y="724196"/>
                </a:cubicBezTo>
                <a:cubicBezTo>
                  <a:pt x="3849803" y="713387"/>
                  <a:pt x="3849803" y="704740"/>
                  <a:pt x="3849803" y="693931"/>
                </a:cubicBezTo>
                <a:cubicBezTo>
                  <a:pt x="3866018" y="693931"/>
                  <a:pt x="3882230" y="693931"/>
                  <a:pt x="3898445" y="693931"/>
                </a:cubicBezTo>
                <a:cubicBezTo>
                  <a:pt x="3898445" y="693960"/>
                  <a:pt x="3898445" y="695735"/>
                  <a:pt x="3898445" y="805087"/>
                </a:cubicBezTo>
                <a:lnTo>
                  <a:pt x="3898445" y="818866"/>
                </a:lnTo>
                <a:lnTo>
                  <a:pt x="3964319" y="818866"/>
                </a:lnTo>
                <a:lnTo>
                  <a:pt x="3964319" y="924638"/>
                </a:lnTo>
                <a:lnTo>
                  <a:pt x="3964319" y="947885"/>
                </a:lnTo>
                <a:lnTo>
                  <a:pt x="3979279" y="947885"/>
                </a:lnTo>
                <a:cubicBezTo>
                  <a:pt x="3979279" y="947885"/>
                  <a:pt x="3979279" y="947885"/>
                  <a:pt x="3979279" y="946723"/>
                </a:cubicBezTo>
                <a:lnTo>
                  <a:pt x="3979279" y="938587"/>
                </a:lnTo>
                <a:cubicBezTo>
                  <a:pt x="3979279" y="938587"/>
                  <a:pt x="3979279" y="938587"/>
                  <a:pt x="4023859" y="938587"/>
                </a:cubicBezTo>
                <a:cubicBezTo>
                  <a:pt x="4023859" y="938587"/>
                  <a:pt x="4023859" y="938587"/>
                  <a:pt x="4023859" y="959508"/>
                </a:cubicBezTo>
                <a:cubicBezTo>
                  <a:pt x="4023859" y="959508"/>
                  <a:pt x="4023859" y="959508"/>
                  <a:pt x="4026087" y="960671"/>
                </a:cubicBezTo>
                <a:lnTo>
                  <a:pt x="4041691" y="968807"/>
                </a:lnTo>
                <a:cubicBezTo>
                  <a:pt x="4041691" y="968807"/>
                  <a:pt x="4041691" y="968807"/>
                  <a:pt x="4041691" y="999027"/>
                </a:cubicBezTo>
                <a:cubicBezTo>
                  <a:pt x="4041691" y="999027"/>
                  <a:pt x="4041691" y="999027"/>
                  <a:pt x="4043085" y="999609"/>
                </a:cubicBezTo>
                <a:lnTo>
                  <a:pt x="4052837" y="1003677"/>
                </a:lnTo>
                <a:cubicBezTo>
                  <a:pt x="4052837" y="1003677"/>
                  <a:pt x="4052837" y="1003677"/>
                  <a:pt x="4052837" y="1002515"/>
                </a:cubicBezTo>
                <a:lnTo>
                  <a:pt x="4052837" y="994378"/>
                </a:lnTo>
                <a:cubicBezTo>
                  <a:pt x="4052837" y="994378"/>
                  <a:pt x="4052837" y="994378"/>
                  <a:pt x="4053951" y="994378"/>
                </a:cubicBezTo>
                <a:lnTo>
                  <a:pt x="4061753" y="994378"/>
                </a:lnTo>
                <a:cubicBezTo>
                  <a:pt x="4061753" y="994378"/>
                  <a:pt x="4061753" y="994378"/>
                  <a:pt x="4061753" y="993506"/>
                </a:cubicBezTo>
                <a:lnTo>
                  <a:pt x="4061753" y="987404"/>
                </a:lnTo>
                <a:cubicBezTo>
                  <a:pt x="4061753" y="987404"/>
                  <a:pt x="4061753" y="987404"/>
                  <a:pt x="4060638" y="987404"/>
                </a:cubicBezTo>
                <a:lnTo>
                  <a:pt x="4052837" y="987404"/>
                </a:lnTo>
                <a:cubicBezTo>
                  <a:pt x="4052837" y="987404"/>
                  <a:pt x="4052837" y="987404"/>
                  <a:pt x="4052837" y="986242"/>
                </a:cubicBezTo>
                <a:lnTo>
                  <a:pt x="4052837" y="978106"/>
                </a:lnTo>
                <a:cubicBezTo>
                  <a:pt x="4052837" y="978106"/>
                  <a:pt x="4052837" y="978106"/>
                  <a:pt x="4053951" y="978106"/>
                </a:cubicBezTo>
                <a:lnTo>
                  <a:pt x="4061753" y="978106"/>
                </a:lnTo>
                <a:cubicBezTo>
                  <a:pt x="4061753" y="978106"/>
                  <a:pt x="4061753" y="978106"/>
                  <a:pt x="4061753" y="976943"/>
                </a:cubicBezTo>
                <a:lnTo>
                  <a:pt x="4061753" y="968807"/>
                </a:lnTo>
                <a:cubicBezTo>
                  <a:pt x="4061753" y="968807"/>
                  <a:pt x="4061753" y="968807"/>
                  <a:pt x="4060638" y="968807"/>
                </a:cubicBezTo>
                <a:lnTo>
                  <a:pt x="4052837" y="968807"/>
                </a:lnTo>
                <a:cubicBezTo>
                  <a:pt x="4052837" y="968807"/>
                  <a:pt x="4052837" y="968807"/>
                  <a:pt x="4052837" y="967645"/>
                </a:cubicBezTo>
                <a:lnTo>
                  <a:pt x="4052837" y="959508"/>
                </a:lnTo>
                <a:cubicBezTo>
                  <a:pt x="4052837" y="959508"/>
                  <a:pt x="4052837" y="959508"/>
                  <a:pt x="4053951" y="959508"/>
                </a:cubicBezTo>
                <a:lnTo>
                  <a:pt x="4061753" y="959508"/>
                </a:lnTo>
                <a:cubicBezTo>
                  <a:pt x="4061753" y="959508"/>
                  <a:pt x="4061753" y="959508"/>
                  <a:pt x="4061753" y="958637"/>
                </a:cubicBezTo>
                <a:lnTo>
                  <a:pt x="4061753" y="952535"/>
                </a:lnTo>
                <a:cubicBezTo>
                  <a:pt x="4061753" y="952535"/>
                  <a:pt x="4061753" y="952535"/>
                  <a:pt x="4060638" y="952535"/>
                </a:cubicBezTo>
                <a:lnTo>
                  <a:pt x="4052837" y="952535"/>
                </a:lnTo>
                <a:cubicBezTo>
                  <a:pt x="4052837" y="952535"/>
                  <a:pt x="4052837" y="952535"/>
                  <a:pt x="4052837" y="951372"/>
                </a:cubicBezTo>
                <a:lnTo>
                  <a:pt x="4052837" y="943236"/>
                </a:lnTo>
                <a:cubicBezTo>
                  <a:pt x="4052837" y="943236"/>
                  <a:pt x="4052837" y="943236"/>
                  <a:pt x="4053951" y="943236"/>
                </a:cubicBezTo>
                <a:lnTo>
                  <a:pt x="4061753" y="943236"/>
                </a:lnTo>
                <a:cubicBezTo>
                  <a:pt x="4061753" y="943236"/>
                  <a:pt x="4061753" y="943236"/>
                  <a:pt x="4061753" y="942074"/>
                </a:cubicBezTo>
                <a:lnTo>
                  <a:pt x="4061753" y="933937"/>
                </a:lnTo>
                <a:cubicBezTo>
                  <a:pt x="4061753" y="933937"/>
                  <a:pt x="4061753" y="933937"/>
                  <a:pt x="4060638" y="933937"/>
                </a:cubicBezTo>
                <a:lnTo>
                  <a:pt x="4052837" y="933937"/>
                </a:lnTo>
                <a:cubicBezTo>
                  <a:pt x="4052837" y="933937"/>
                  <a:pt x="4052837" y="933937"/>
                  <a:pt x="4052837" y="933066"/>
                </a:cubicBezTo>
                <a:lnTo>
                  <a:pt x="4052837" y="926963"/>
                </a:lnTo>
                <a:cubicBezTo>
                  <a:pt x="4052837" y="926963"/>
                  <a:pt x="4052837" y="926963"/>
                  <a:pt x="4053951" y="926963"/>
                </a:cubicBezTo>
                <a:lnTo>
                  <a:pt x="4061753" y="926963"/>
                </a:lnTo>
                <a:cubicBezTo>
                  <a:pt x="4061753" y="926963"/>
                  <a:pt x="4061753" y="926963"/>
                  <a:pt x="4061753" y="925801"/>
                </a:cubicBezTo>
                <a:lnTo>
                  <a:pt x="4061753" y="917665"/>
                </a:lnTo>
                <a:cubicBezTo>
                  <a:pt x="4061753" y="917665"/>
                  <a:pt x="4061753" y="917665"/>
                  <a:pt x="4060638" y="917665"/>
                </a:cubicBezTo>
                <a:lnTo>
                  <a:pt x="4052837" y="917665"/>
                </a:lnTo>
                <a:cubicBezTo>
                  <a:pt x="4052837" y="917665"/>
                  <a:pt x="4052837" y="917665"/>
                  <a:pt x="4052837" y="916503"/>
                </a:cubicBezTo>
                <a:lnTo>
                  <a:pt x="4052837" y="908366"/>
                </a:lnTo>
                <a:cubicBezTo>
                  <a:pt x="4052837" y="908366"/>
                  <a:pt x="4052837" y="908366"/>
                  <a:pt x="4053951" y="908366"/>
                </a:cubicBezTo>
                <a:lnTo>
                  <a:pt x="4061753" y="908366"/>
                </a:lnTo>
                <a:cubicBezTo>
                  <a:pt x="4061753" y="908366"/>
                  <a:pt x="4061753" y="908366"/>
                  <a:pt x="4061753" y="907204"/>
                </a:cubicBezTo>
                <a:lnTo>
                  <a:pt x="4061753" y="899068"/>
                </a:lnTo>
                <a:cubicBezTo>
                  <a:pt x="4061753" y="899068"/>
                  <a:pt x="4061753" y="899068"/>
                  <a:pt x="4060638" y="899068"/>
                </a:cubicBezTo>
                <a:lnTo>
                  <a:pt x="4052837" y="899068"/>
                </a:lnTo>
                <a:cubicBezTo>
                  <a:pt x="4052837" y="899068"/>
                  <a:pt x="4052837" y="899068"/>
                  <a:pt x="4052837" y="898196"/>
                </a:cubicBezTo>
                <a:lnTo>
                  <a:pt x="4052837" y="892094"/>
                </a:lnTo>
                <a:cubicBezTo>
                  <a:pt x="4052837" y="892094"/>
                  <a:pt x="4052837" y="892094"/>
                  <a:pt x="4053951" y="892094"/>
                </a:cubicBezTo>
                <a:lnTo>
                  <a:pt x="4061753" y="892094"/>
                </a:lnTo>
                <a:cubicBezTo>
                  <a:pt x="4061753" y="892094"/>
                  <a:pt x="4061753" y="892094"/>
                  <a:pt x="4061753" y="890931"/>
                </a:cubicBezTo>
                <a:lnTo>
                  <a:pt x="4061753" y="882795"/>
                </a:lnTo>
                <a:cubicBezTo>
                  <a:pt x="4061753" y="882795"/>
                  <a:pt x="4061753" y="882795"/>
                  <a:pt x="4060638" y="882795"/>
                </a:cubicBezTo>
                <a:lnTo>
                  <a:pt x="4052837" y="882795"/>
                </a:lnTo>
                <a:cubicBezTo>
                  <a:pt x="4052837" y="882795"/>
                  <a:pt x="4052837" y="882795"/>
                  <a:pt x="4052837" y="881633"/>
                </a:cubicBezTo>
                <a:lnTo>
                  <a:pt x="4052837" y="873496"/>
                </a:lnTo>
                <a:cubicBezTo>
                  <a:pt x="4052837" y="873496"/>
                  <a:pt x="4052837" y="873496"/>
                  <a:pt x="4053951" y="873496"/>
                </a:cubicBezTo>
                <a:lnTo>
                  <a:pt x="4061753" y="873496"/>
                </a:lnTo>
                <a:cubicBezTo>
                  <a:pt x="4061753" y="873496"/>
                  <a:pt x="4061753" y="873496"/>
                  <a:pt x="4061753" y="872625"/>
                </a:cubicBezTo>
                <a:lnTo>
                  <a:pt x="4061753" y="866523"/>
                </a:lnTo>
                <a:cubicBezTo>
                  <a:pt x="4061753" y="866523"/>
                  <a:pt x="4061753" y="866523"/>
                  <a:pt x="4060638" y="866523"/>
                </a:cubicBezTo>
                <a:lnTo>
                  <a:pt x="4052837" y="866523"/>
                </a:lnTo>
                <a:cubicBezTo>
                  <a:pt x="4052837" y="866523"/>
                  <a:pt x="4052837" y="866523"/>
                  <a:pt x="4052837" y="865360"/>
                </a:cubicBezTo>
                <a:lnTo>
                  <a:pt x="4052837" y="857224"/>
                </a:lnTo>
                <a:cubicBezTo>
                  <a:pt x="4052837" y="857224"/>
                  <a:pt x="4052837" y="857224"/>
                  <a:pt x="4053951" y="857224"/>
                </a:cubicBezTo>
                <a:lnTo>
                  <a:pt x="4061753" y="857224"/>
                </a:lnTo>
                <a:cubicBezTo>
                  <a:pt x="4061753" y="857224"/>
                  <a:pt x="4061753" y="857224"/>
                  <a:pt x="4061753" y="856062"/>
                </a:cubicBezTo>
                <a:lnTo>
                  <a:pt x="4061753" y="847925"/>
                </a:lnTo>
                <a:cubicBezTo>
                  <a:pt x="4061753" y="847925"/>
                  <a:pt x="4061753" y="847925"/>
                  <a:pt x="4060638" y="847925"/>
                </a:cubicBezTo>
                <a:lnTo>
                  <a:pt x="4052837" y="847925"/>
                </a:lnTo>
                <a:cubicBezTo>
                  <a:pt x="4052837" y="847925"/>
                  <a:pt x="4052837" y="847925"/>
                  <a:pt x="4052837" y="846763"/>
                </a:cubicBezTo>
                <a:lnTo>
                  <a:pt x="4052837" y="838627"/>
                </a:lnTo>
                <a:cubicBezTo>
                  <a:pt x="4052837" y="838627"/>
                  <a:pt x="4052837" y="838627"/>
                  <a:pt x="4053951" y="838627"/>
                </a:cubicBezTo>
                <a:lnTo>
                  <a:pt x="4061753" y="838627"/>
                </a:lnTo>
                <a:cubicBezTo>
                  <a:pt x="4061753" y="838627"/>
                  <a:pt x="4061753" y="838627"/>
                  <a:pt x="4061753" y="837755"/>
                </a:cubicBezTo>
                <a:lnTo>
                  <a:pt x="4061753" y="831653"/>
                </a:lnTo>
                <a:cubicBezTo>
                  <a:pt x="4061753" y="831653"/>
                  <a:pt x="4061753" y="831653"/>
                  <a:pt x="4060638" y="831653"/>
                </a:cubicBezTo>
                <a:lnTo>
                  <a:pt x="4052837" y="831653"/>
                </a:lnTo>
                <a:cubicBezTo>
                  <a:pt x="4052837" y="831653"/>
                  <a:pt x="4052837" y="831653"/>
                  <a:pt x="4052837" y="830491"/>
                </a:cubicBezTo>
                <a:lnTo>
                  <a:pt x="4052837" y="822354"/>
                </a:lnTo>
                <a:cubicBezTo>
                  <a:pt x="4052837" y="822354"/>
                  <a:pt x="4052837" y="822354"/>
                  <a:pt x="4053951" y="822354"/>
                </a:cubicBezTo>
                <a:lnTo>
                  <a:pt x="4061753" y="822354"/>
                </a:lnTo>
                <a:cubicBezTo>
                  <a:pt x="4061753" y="822354"/>
                  <a:pt x="4061753" y="822354"/>
                  <a:pt x="4061753" y="821192"/>
                </a:cubicBezTo>
                <a:lnTo>
                  <a:pt x="4061753" y="813056"/>
                </a:lnTo>
                <a:cubicBezTo>
                  <a:pt x="4061753" y="813056"/>
                  <a:pt x="4061753" y="813056"/>
                  <a:pt x="4060638" y="813056"/>
                </a:cubicBezTo>
                <a:lnTo>
                  <a:pt x="4052837" y="813056"/>
                </a:lnTo>
                <a:cubicBezTo>
                  <a:pt x="4052837" y="813056"/>
                  <a:pt x="4052837" y="813056"/>
                  <a:pt x="4052837" y="811893"/>
                </a:cubicBezTo>
                <a:lnTo>
                  <a:pt x="4052837" y="803757"/>
                </a:lnTo>
                <a:cubicBezTo>
                  <a:pt x="4052837" y="803757"/>
                  <a:pt x="4052837" y="803757"/>
                  <a:pt x="4053951" y="803757"/>
                </a:cubicBezTo>
                <a:lnTo>
                  <a:pt x="4061753" y="803757"/>
                </a:lnTo>
                <a:cubicBezTo>
                  <a:pt x="4061753" y="803757"/>
                  <a:pt x="4061753" y="803757"/>
                  <a:pt x="4061753" y="802885"/>
                </a:cubicBezTo>
                <a:lnTo>
                  <a:pt x="4061753" y="796783"/>
                </a:lnTo>
                <a:cubicBezTo>
                  <a:pt x="4061753" y="796783"/>
                  <a:pt x="4061753" y="796783"/>
                  <a:pt x="4060638" y="796783"/>
                </a:cubicBezTo>
                <a:lnTo>
                  <a:pt x="4052837" y="796783"/>
                </a:lnTo>
                <a:cubicBezTo>
                  <a:pt x="4052837" y="796783"/>
                  <a:pt x="4052837" y="796783"/>
                  <a:pt x="4052837" y="795621"/>
                </a:cubicBezTo>
                <a:lnTo>
                  <a:pt x="4052837" y="787484"/>
                </a:lnTo>
                <a:cubicBezTo>
                  <a:pt x="4052837" y="787484"/>
                  <a:pt x="4052837" y="787484"/>
                  <a:pt x="4053951" y="787484"/>
                </a:cubicBezTo>
                <a:lnTo>
                  <a:pt x="4061753" y="787484"/>
                </a:lnTo>
                <a:cubicBezTo>
                  <a:pt x="4061753" y="787484"/>
                  <a:pt x="4061753" y="787484"/>
                  <a:pt x="4060638" y="785741"/>
                </a:cubicBezTo>
                <a:lnTo>
                  <a:pt x="4052837" y="773537"/>
                </a:lnTo>
                <a:cubicBezTo>
                  <a:pt x="4052837" y="773537"/>
                  <a:pt x="4052837" y="773537"/>
                  <a:pt x="4052837" y="736342"/>
                </a:cubicBezTo>
                <a:cubicBezTo>
                  <a:pt x="4052837" y="736342"/>
                  <a:pt x="4052837" y="736342"/>
                  <a:pt x="4202181" y="736342"/>
                </a:cubicBezTo>
                <a:cubicBezTo>
                  <a:pt x="4202181" y="736342"/>
                  <a:pt x="4202181" y="736342"/>
                  <a:pt x="4215554" y="757264"/>
                </a:cubicBezTo>
                <a:cubicBezTo>
                  <a:pt x="4215554" y="757264"/>
                  <a:pt x="4215554" y="757264"/>
                  <a:pt x="4215554" y="803757"/>
                </a:cubicBezTo>
                <a:cubicBezTo>
                  <a:pt x="4215554" y="803757"/>
                  <a:pt x="4215554" y="803757"/>
                  <a:pt x="4214439" y="803757"/>
                </a:cubicBezTo>
                <a:lnTo>
                  <a:pt x="4206638" y="803757"/>
                </a:lnTo>
                <a:cubicBezTo>
                  <a:pt x="4206638" y="803757"/>
                  <a:pt x="4206638" y="803757"/>
                  <a:pt x="4206638" y="804919"/>
                </a:cubicBezTo>
                <a:lnTo>
                  <a:pt x="4206638" y="813056"/>
                </a:lnTo>
                <a:cubicBezTo>
                  <a:pt x="4206638" y="813056"/>
                  <a:pt x="4206638" y="813056"/>
                  <a:pt x="4207753" y="813056"/>
                </a:cubicBezTo>
                <a:lnTo>
                  <a:pt x="4215554" y="813056"/>
                </a:lnTo>
                <a:cubicBezTo>
                  <a:pt x="4215554" y="813056"/>
                  <a:pt x="4215554" y="813056"/>
                  <a:pt x="4215554" y="814218"/>
                </a:cubicBezTo>
                <a:lnTo>
                  <a:pt x="4215554" y="822354"/>
                </a:lnTo>
                <a:cubicBezTo>
                  <a:pt x="4215554" y="822354"/>
                  <a:pt x="4215554" y="822354"/>
                  <a:pt x="4214439" y="822354"/>
                </a:cubicBezTo>
                <a:lnTo>
                  <a:pt x="4206638" y="822354"/>
                </a:lnTo>
                <a:cubicBezTo>
                  <a:pt x="4206638" y="822354"/>
                  <a:pt x="4206638" y="822354"/>
                  <a:pt x="4206638" y="823516"/>
                </a:cubicBezTo>
                <a:lnTo>
                  <a:pt x="4206638" y="831653"/>
                </a:lnTo>
                <a:cubicBezTo>
                  <a:pt x="4206638" y="831653"/>
                  <a:pt x="4206638" y="831653"/>
                  <a:pt x="4207753" y="831653"/>
                </a:cubicBezTo>
                <a:lnTo>
                  <a:pt x="4215554" y="831653"/>
                </a:lnTo>
                <a:cubicBezTo>
                  <a:pt x="4215554" y="831653"/>
                  <a:pt x="4215554" y="831653"/>
                  <a:pt x="4215554" y="832525"/>
                </a:cubicBezTo>
                <a:lnTo>
                  <a:pt x="4215554" y="838627"/>
                </a:lnTo>
                <a:cubicBezTo>
                  <a:pt x="4215554" y="838627"/>
                  <a:pt x="4215554" y="838627"/>
                  <a:pt x="4214439" y="838627"/>
                </a:cubicBezTo>
                <a:lnTo>
                  <a:pt x="4206638" y="838627"/>
                </a:lnTo>
                <a:cubicBezTo>
                  <a:pt x="4206638" y="838627"/>
                  <a:pt x="4206638" y="838627"/>
                  <a:pt x="4206638" y="839789"/>
                </a:cubicBezTo>
                <a:lnTo>
                  <a:pt x="4206638" y="847925"/>
                </a:lnTo>
                <a:cubicBezTo>
                  <a:pt x="4206638" y="847925"/>
                  <a:pt x="4206638" y="847925"/>
                  <a:pt x="4207753" y="847925"/>
                </a:cubicBezTo>
                <a:lnTo>
                  <a:pt x="4215554" y="847925"/>
                </a:lnTo>
                <a:cubicBezTo>
                  <a:pt x="4215554" y="847925"/>
                  <a:pt x="4215554" y="847925"/>
                  <a:pt x="4215554" y="849088"/>
                </a:cubicBezTo>
                <a:lnTo>
                  <a:pt x="4215554" y="857224"/>
                </a:lnTo>
                <a:cubicBezTo>
                  <a:pt x="4215554" y="857224"/>
                  <a:pt x="4215554" y="857224"/>
                  <a:pt x="4214439" y="857224"/>
                </a:cubicBezTo>
                <a:lnTo>
                  <a:pt x="4206638" y="857224"/>
                </a:lnTo>
                <a:cubicBezTo>
                  <a:pt x="4206638" y="857224"/>
                  <a:pt x="4206638" y="857224"/>
                  <a:pt x="4206638" y="858386"/>
                </a:cubicBezTo>
                <a:lnTo>
                  <a:pt x="4206638" y="866523"/>
                </a:lnTo>
                <a:cubicBezTo>
                  <a:pt x="4206638" y="866523"/>
                  <a:pt x="4206638" y="866523"/>
                  <a:pt x="4207753" y="866523"/>
                </a:cubicBezTo>
                <a:lnTo>
                  <a:pt x="4215554" y="866523"/>
                </a:lnTo>
                <a:cubicBezTo>
                  <a:pt x="4215554" y="866523"/>
                  <a:pt x="4215554" y="866523"/>
                  <a:pt x="4215554" y="867394"/>
                </a:cubicBezTo>
                <a:lnTo>
                  <a:pt x="4215554" y="873496"/>
                </a:lnTo>
                <a:cubicBezTo>
                  <a:pt x="4215554" y="873496"/>
                  <a:pt x="4215554" y="873496"/>
                  <a:pt x="4214439" y="873496"/>
                </a:cubicBezTo>
                <a:lnTo>
                  <a:pt x="4206638" y="873496"/>
                </a:lnTo>
                <a:cubicBezTo>
                  <a:pt x="4206638" y="873496"/>
                  <a:pt x="4206638" y="873496"/>
                  <a:pt x="4206638" y="874659"/>
                </a:cubicBezTo>
                <a:lnTo>
                  <a:pt x="4206638" y="882795"/>
                </a:lnTo>
                <a:cubicBezTo>
                  <a:pt x="4206638" y="882795"/>
                  <a:pt x="4206638" y="882795"/>
                  <a:pt x="4207753" y="882795"/>
                </a:cubicBezTo>
                <a:lnTo>
                  <a:pt x="4215554" y="882795"/>
                </a:lnTo>
                <a:cubicBezTo>
                  <a:pt x="4215554" y="882795"/>
                  <a:pt x="4215554" y="882795"/>
                  <a:pt x="4215554" y="883957"/>
                </a:cubicBezTo>
                <a:lnTo>
                  <a:pt x="4215554" y="892094"/>
                </a:lnTo>
                <a:cubicBezTo>
                  <a:pt x="4215554" y="892094"/>
                  <a:pt x="4215554" y="892094"/>
                  <a:pt x="4214439" y="892094"/>
                </a:cubicBezTo>
                <a:lnTo>
                  <a:pt x="4206638" y="892094"/>
                </a:lnTo>
                <a:cubicBezTo>
                  <a:pt x="4206638" y="892094"/>
                  <a:pt x="4206638" y="892094"/>
                  <a:pt x="4206638" y="892965"/>
                </a:cubicBezTo>
                <a:lnTo>
                  <a:pt x="4206638" y="899068"/>
                </a:lnTo>
                <a:cubicBezTo>
                  <a:pt x="4206638" y="899068"/>
                  <a:pt x="4206638" y="899068"/>
                  <a:pt x="4207753" y="899068"/>
                </a:cubicBezTo>
                <a:lnTo>
                  <a:pt x="4215554" y="899068"/>
                </a:lnTo>
                <a:cubicBezTo>
                  <a:pt x="4215554" y="899068"/>
                  <a:pt x="4215554" y="899068"/>
                  <a:pt x="4215554" y="900230"/>
                </a:cubicBezTo>
                <a:lnTo>
                  <a:pt x="4215554" y="908366"/>
                </a:lnTo>
                <a:cubicBezTo>
                  <a:pt x="4215554" y="908366"/>
                  <a:pt x="4215554" y="908366"/>
                  <a:pt x="4214439" y="908366"/>
                </a:cubicBezTo>
                <a:lnTo>
                  <a:pt x="4206638" y="908366"/>
                </a:lnTo>
                <a:cubicBezTo>
                  <a:pt x="4206638" y="908366"/>
                  <a:pt x="4206638" y="908366"/>
                  <a:pt x="4206638" y="909528"/>
                </a:cubicBezTo>
                <a:lnTo>
                  <a:pt x="4206638" y="917665"/>
                </a:lnTo>
                <a:cubicBezTo>
                  <a:pt x="4206638" y="917665"/>
                  <a:pt x="4206638" y="917665"/>
                  <a:pt x="4207753" y="917665"/>
                </a:cubicBezTo>
                <a:lnTo>
                  <a:pt x="4215554" y="917665"/>
                </a:lnTo>
                <a:cubicBezTo>
                  <a:pt x="4215554" y="917665"/>
                  <a:pt x="4215554" y="917665"/>
                  <a:pt x="4215554" y="918827"/>
                </a:cubicBezTo>
                <a:lnTo>
                  <a:pt x="4215554" y="926963"/>
                </a:lnTo>
                <a:cubicBezTo>
                  <a:pt x="4215554" y="926963"/>
                  <a:pt x="4215554" y="926963"/>
                  <a:pt x="4214439" y="926963"/>
                </a:cubicBezTo>
                <a:lnTo>
                  <a:pt x="4206638" y="926963"/>
                </a:lnTo>
                <a:cubicBezTo>
                  <a:pt x="4206638" y="926963"/>
                  <a:pt x="4206638" y="926963"/>
                  <a:pt x="4206638" y="927835"/>
                </a:cubicBezTo>
                <a:lnTo>
                  <a:pt x="4206638" y="933937"/>
                </a:lnTo>
                <a:cubicBezTo>
                  <a:pt x="4206638" y="933937"/>
                  <a:pt x="4206638" y="933937"/>
                  <a:pt x="4207753" y="933937"/>
                </a:cubicBezTo>
                <a:lnTo>
                  <a:pt x="4215554" y="933937"/>
                </a:lnTo>
                <a:cubicBezTo>
                  <a:pt x="4215554" y="933937"/>
                  <a:pt x="4215554" y="933937"/>
                  <a:pt x="4215554" y="935100"/>
                </a:cubicBezTo>
                <a:lnTo>
                  <a:pt x="4215554" y="943236"/>
                </a:lnTo>
                <a:cubicBezTo>
                  <a:pt x="4215554" y="943236"/>
                  <a:pt x="4215554" y="943236"/>
                  <a:pt x="4214439" y="943236"/>
                </a:cubicBezTo>
                <a:lnTo>
                  <a:pt x="4206638" y="943236"/>
                </a:lnTo>
                <a:cubicBezTo>
                  <a:pt x="4206638" y="943236"/>
                  <a:pt x="4206638" y="943236"/>
                  <a:pt x="4206638" y="944398"/>
                </a:cubicBezTo>
                <a:lnTo>
                  <a:pt x="4206638" y="952535"/>
                </a:lnTo>
                <a:cubicBezTo>
                  <a:pt x="4206638" y="952535"/>
                  <a:pt x="4206638" y="952535"/>
                  <a:pt x="4207753" y="952535"/>
                </a:cubicBezTo>
                <a:lnTo>
                  <a:pt x="4215554" y="952535"/>
                </a:lnTo>
                <a:cubicBezTo>
                  <a:pt x="4215554" y="952535"/>
                  <a:pt x="4215554" y="952535"/>
                  <a:pt x="4215554" y="953406"/>
                </a:cubicBezTo>
                <a:lnTo>
                  <a:pt x="4215554" y="959508"/>
                </a:lnTo>
                <a:cubicBezTo>
                  <a:pt x="4215554" y="959508"/>
                  <a:pt x="4215554" y="959508"/>
                  <a:pt x="4214439" y="959508"/>
                </a:cubicBezTo>
                <a:lnTo>
                  <a:pt x="4206638" y="959508"/>
                </a:lnTo>
                <a:cubicBezTo>
                  <a:pt x="4206638" y="959508"/>
                  <a:pt x="4206638" y="959508"/>
                  <a:pt x="4206638" y="960671"/>
                </a:cubicBezTo>
                <a:lnTo>
                  <a:pt x="4206638" y="968807"/>
                </a:lnTo>
                <a:cubicBezTo>
                  <a:pt x="4206638" y="968807"/>
                  <a:pt x="4206638" y="968807"/>
                  <a:pt x="4207753" y="968807"/>
                </a:cubicBezTo>
                <a:lnTo>
                  <a:pt x="4215554" y="968807"/>
                </a:lnTo>
                <a:cubicBezTo>
                  <a:pt x="4215554" y="968807"/>
                  <a:pt x="4215554" y="968807"/>
                  <a:pt x="4215554" y="969969"/>
                </a:cubicBezTo>
                <a:lnTo>
                  <a:pt x="4215554" y="978106"/>
                </a:lnTo>
                <a:cubicBezTo>
                  <a:pt x="4215554" y="978106"/>
                  <a:pt x="4215554" y="978106"/>
                  <a:pt x="4214439" y="978106"/>
                </a:cubicBezTo>
                <a:lnTo>
                  <a:pt x="4206638" y="978106"/>
                </a:lnTo>
                <a:cubicBezTo>
                  <a:pt x="4206638" y="978106"/>
                  <a:pt x="4206638" y="978106"/>
                  <a:pt x="4206638" y="979268"/>
                </a:cubicBezTo>
                <a:lnTo>
                  <a:pt x="4206638" y="987404"/>
                </a:lnTo>
                <a:cubicBezTo>
                  <a:pt x="4206638" y="987404"/>
                  <a:pt x="4206638" y="987404"/>
                  <a:pt x="4207753" y="987404"/>
                </a:cubicBezTo>
                <a:lnTo>
                  <a:pt x="4215554" y="987404"/>
                </a:lnTo>
                <a:cubicBezTo>
                  <a:pt x="4215554" y="987404"/>
                  <a:pt x="4215554" y="987404"/>
                  <a:pt x="4215554" y="988276"/>
                </a:cubicBezTo>
                <a:lnTo>
                  <a:pt x="4215554" y="994378"/>
                </a:lnTo>
                <a:cubicBezTo>
                  <a:pt x="4215554" y="994378"/>
                  <a:pt x="4215554" y="994378"/>
                  <a:pt x="4214439" y="994378"/>
                </a:cubicBezTo>
                <a:lnTo>
                  <a:pt x="4206638" y="994378"/>
                </a:lnTo>
                <a:cubicBezTo>
                  <a:pt x="4206638" y="994378"/>
                  <a:pt x="4206638" y="994378"/>
                  <a:pt x="4206638" y="995540"/>
                </a:cubicBezTo>
                <a:lnTo>
                  <a:pt x="4206638" y="1003677"/>
                </a:lnTo>
                <a:cubicBezTo>
                  <a:pt x="4206638" y="1003677"/>
                  <a:pt x="4206638" y="1003677"/>
                  <a:pt x="4231157" y="1024599"/>
                </a:cubicBezTo>
                <a:cubicBezTo>
                  <a:pt x="4231157" y="1029248"/>
                  <a:pt x="4231157" y="1029248"/>
                  <a:pt x="4230043" y="1029248"/>
                </a:cubicBezTo>
                <a:lnTo>
                  <a:pt x="4222241" y="1029248"/>
                </a:lnTo>
                <a:cubicBezTo>
                  <a:pt x="4222241" y="1029248"/>
                  <a:pt x="4222241" y="1029248"/>
                  <a:pt x="4222241" y="1054819"/>
                </a:cubicBezTo>
                <a:cubicBezTo>
                  <a:pt x="4222241" y="1054819"/>
                  <a:pt x="4222241" y="1054819"/>
                  <a:pt x="4223357" y="1054819"/>
                </a:cubicBezTo>
                <a:lnTo>
                  <a:pt x="4231157" y="1054819"/>
                </a:lnTo>
                <a:cubicBezTo>
                  <a:pt x="4231157" y="1054819"/>
                  <a:pt x="4231157" y="1054819"/>
                  <a:pt x="4231157" y="1053366"/>
                </a:cubicBezTo>
                <a:lnTo>
                  <a:pt x="4231157" y="1043196"/>
                </a:lnTo>
                <a:cubicBezTo>
                  <a:pt x="4231157" y="1043196"/>
                  <a:pt x="4231157" y="1043196"/>
                  <a:pt x="4232271" y="1042615"/>
                </a:cubicBezTo>
                <a:lnTo>
                  <a:pt x="4240073" y="1038547"/>
                </a:lnTo>
                <a:cubicBezTo>
                  <a:pt x="4240073" y="1038547"/>
                  <a:pt x="4240073" y="1038547"/>
                  <a:pt x="4242023" y="1038547"/>
                </a:cubicBezTo>
                <a:lnTo>
                  <a:pt x="4255677" y="1038547"/>
                </a:lnTo>
                <a:cubicBezTo>
                  <a:pt x="4255677" y="1038547"/>
                  <a:pt x="4255677" y="1038547"/>
                  <a:pt x="4255677" y="1039709"/>
                </a:cubicBezTo>
                <a:lnTo>
                  <a:pt x="4255677" y="1047845"/>
                </a:lnTo>
                <a:cubicBezTo>
                  <a:pt x="4255677" y="1047845"/>
                  <a:pt x="4255677" y="1047845"/>
                  <a:pt x="4257349" y="1047845"/>
                </a:cubicBezTo>
                <a:lnTo>
                  <a:pt x="4269051" y="1047845"/>
                </a:lnTo>
                <a:cubicBezTo>
                  <a:pt x="4269051" y="1052494"/>
                  <a:pt x="4269051" y="1052494"/>
                  <a:pt x="4270165" y="1052494"/>
                </a:cubicBezTo>
                <a:lnTo>
                  <a:pt x="4277967" y="1052494"/>
                </a:lnTo>
                <a:cubicBezTo>
                  <a:pt x="4277967" y="1052494"/>
                  <a:pt x="4277967" y="1052494"/>
                  <a:pt x="4302486" y="1085039"/>
                </a:cubicBezTo>
                <a:cubicBezTo>
                  <a:pt x="4302486" y="1085039"/>
                  <a:pt x="4302486" y="1085039"/>
                  <a:pt x="4302486" y="1119909"/>
                </a:cubicBezTo>
                <a:cubicBezTo>
                  <a:pt x="4302486" y="1119909"/>
                  <a:pt x="4302486" y="1119909"/>
                  <a:pt x="4303599" y="1119909"/>
                </a:cubicBezTo>
                <a:lnTo>
                  <a:pt x="4311402" y="1119909"/>
                </a:lnTo>
                <a:cubicBezTo>
                  <a:pt x="4311402" y="1119909"/>
                  <a:pt x="4311402" y="1119909"/>
                  <a:pt x="4311402" y="1117875"/>
                </a:cubicBezTo>
                <a:lnTo>
                  <a:pt x="4311402" y="1103637"/>
                </a:lnTo>
                <a:lnTo>
                  <a:pt x="4312110" y="1103637"/>
                </a:lnTo>
                <a:lnTo>
                  <a:pt x="4312110" y="1121663"/>
                </a:lnTo>
                <a:lnTo>
                  <a:pt x="0" y="1121663"/>
                </a:lnTo>
                <a:lnTo>
                  <a:pt x="42052" y="1048827"/>
                </a:lnTo>
                <a:cubicBezTo>
                  <a:pt x="55260" y="1047723"/>
                  <a:pt x="68495" y="1046621"/>
                  <a:pt x="82230" y="1045519"/>
                </a:cubicBezTo>
                <a:cubicBezTo>
                  <a:pt x="82230" y="1033896"/>
                  <a:pt x="82230" y="1024598"/>
                  <a:pt x="82230" y="1012974"/>
                </a:cubicBezTo>
                <a:cubicBezTo>
                  <a:pt x="97833" y="1012974"/>
                  <a:pt x="113436" y="1012974"/>
                  <a:pt x="126810" y="1012974"/>
                </a:cubicBezTo>
                <a:cubicBezTo>
                  <a:pt x="126810" y="1006000"/>
                  <a:pt x="126810" y="1001351"/>
                  <a:pt x="126810" y="994377"/>
                </a:cubicBezTo>
                <a:cubicBezTo>
                  <a:pt x="158017" y="994377"/>
                  <a:pt x="189223" y="994377"/>
                  <a:pt x="220429" y="994377"/>
                </a:cubicBezTo>
                <a:cubicBezTo>
                  <a:pt x="220429" y="999026"/>
                  <a:pt x="220429" y="1001351"/>
                  <a:pt x="220429" y="1006000"/>
                </a:cubicBezTo>
                <a:cubicBezTo>
                  <a:pt x="240490" y="1006000"/>
                  <a:pt x="260551" y="1006000"/>
                  <a:pt x="280612" y="1006000"/>
                </a:cubicBezTo>
                <a:cubicBezTo>
                  <a:pt x="280612" y="1008325"/>
                  <a:pt x="280612" y="1010650"/>
                  <a:pt x="280612" y="1012974"/>
                </a:cubicBezTo>
                <a:cubicBezTo>
                  <a:pt x="285070" y="1012974"/>
                  <a:pt x="291757" y="1012974"/>
                  <a:pt x="298444" y="1012974"/>
                </a:cubicBezTo>
                <a:cubicBezTo>
                  <a:pt x="298444" y="1015299"/>
                  <a:pt x="298444" y="1017624"/>
                  <a:pt x="298444" y="1019948"/>
                </a:cubicBezTo>
                <a:cubicBezTo>
                  <a:pt x="302902" y="1019948"/>
                  <a:pt x="309589" y="1019948"/>
                  <a:pt x="314047" y="1019948"/>
                </a:cubicBezTo>
                <a:cubicBezTo>
                  <a:pt x="314047" y="985079"/>
                  <a:pt x="314047" y="950209"/>
                  <a:pt x="314047" y="915339"/>
                </a:cubicBezTo>
                <a:cubicBezTo>
                  <a:pt x="329650" y="910690"/>
                  <a:pt x="345254" y="906041"/>
                  <a:pt x="360857" y="901391"/>
                </a:cubicBezTo>
                <a:cubicBezTo>
                  <a:pt x="389834" y="901391"/>
                  <a:pt x="418811" y="901391"/>
                  <a:pt x="447788" y="901391"/>
                </a:cubicBezTo>
                <a:cubicBezTo>
                  <a:pt x="447788" y="845600"/>
                  <a:pt x="447788" y="789808"/>
                  <a:pt x="447788" y="734017"/>
                </a:cubicBezTo>
                <a:cubicBezTo>
                  <a:pt x="454475" y="729367"/>
                  <a:pt x="463391" y="727043"/>
                  <a:pt x="472307" y="722393"/>
                </a:cubicBezTo>
                <a:cubicBezTo>
                  <a:pt x="507971" y="717744"/>
                  <a:pt x="543636" y="710770"/>
                  <a:pt x="579300" y="703796"/>
                </a:cubicBezTo>
                <a:cubicBezTo>
                  <a:pt x="592674" y="708445"/>
                  <a:pt x="603819" y="713095"/>
                  <a:pt x="617193" y="715419"/>
                </a:cubicBezTo>
                <a:cubicBezTo>
                  <a:pt x="619422" y="717744"/>
                  <a:pt x="621651" y="720069"/>
                  <a:pt x="623880" y="722393"/>
                </a:cubicBezTo>
                <a:cubicBezTo>
                  <a:pt x="623880" y="827002"/>
                  <a:pt x="623880" y="931612"/>
                  <a:pt x="623880" y="1033896"/>
                </a:cubicBezTo>
                <a:cubicBezTo>
                  <a:pt x="628338" y="1033896"/>
                  <a:pt x="632796" y="1033896"/>
                  <a:pt x="639483" y="1033896"/>
                </a:cubicBezTo>
                <a:cubicBezTo>
                  <a:pt x="639483" y="992053"/>
                  <a:pt x="639483" y="950209"/>
                  <a:pt x="639483" y="908365"/>
                </a:cubicBezTo>
                <a:cubicBezTo>
                  <a:pt x="643941" y="908365"/>
                  <a:pt x="648399" y="908365"/>
                  <a:pt x="652857" y="908365"/>
                </a:cubicBezTo>
                <a:cubicBezTo>
                  <a:pt x="652857" y="903716"/>
                  <a:pt x="652857" y="901391"/>
                  <a:pt x="652857" y="896742"/>
                </a:cubicBezTo>
                <a:cubicBezTo>
                  <a:pt x="657315" y="894417"/>
                  <a:pt x="661773" y="892093"/>
                  <a:pt x="666231" y="889768"/>
                </a:cubicBezTo>
                <a:lnTo>
                  <a:pt x="677376" y="889768"/>
                </a:lnTo>
                <a:cubicBezTo>
                  <a:pt x="677376" y="885119"/>
                  <a:pt x="677376" y="882794"/>
                  <a:pt x="677376" y="878145"/>
                </a:cubicBezTo>
                <a:cubicBezTo>
                  <a:pt x="679605" y="875820"/>
                  <a:pt x="684063" y="873495"/>
                  <a:pt x="686292" y="871171"/>
                </a:cubicBezTo>
                <a:cubicBezTo>
                  <a:pt x="692980" y="871171"/>
                  <a:pt x="701896" y="871171"/>
                  <a:pt x="708583" y="871171"/>
                </a:cubicBezTo>
                <a:cubicBezTo>
                  <a:pt x="708583" y="882794"/>
                  <a:pt x="708583" y="896742"/>
                  <a:pt x="708583" y="908365"/>
                </a:cubicBezTo>
                <a:cubicBezTo>
                  <a:pt x="724186" y="908365"/>
                  <a:pt x="739789" y="908365"/>
                  <a:pt x="755392" y="908365"/>
                </a:cubicBezTo>
                <a:cubicBezTo>
                  <a:pt x="755392" y="952534"/>
                  <a:pt x="755392" y="994377"/>
                  <a:pt x="755392" y="1038546"/>
                </a:cubicBezTo>
                <a:cubicBezTo>
                  <a:pt x="762079" y="1038546"/>
                  <a:pt x="768766" y="1038546"/>
                  <a:pt x="773224" y="1038546"/>
                </a:cubicBezTo>
                <a:cubicBezTo>
                  <a:pt x="779911" y="1036221"/>
                  <a:pt x="784369" y="1033896"/>
                  <a:pt x="791056" y="1031572"/>
                </a:cubicBezTo>
                <a:cubicBezTo>
                  <a:pt x="791056" y="1026922"/>
                  <a:pt x="791056" y="1024598"/>
                  <a:pt x="791056" y="1022273"/>
                </a:cubicBezTo>
                <a:cubicBezTo>
                  <a:pt x="788827" y="1022273"/>
                  <a:pt x="786598" y="1019948"/>
                  <a:pt x="784369" y="1019948"/>
                </a:cubicBezTo>
                <a:cubicBezTo>
                  <a:pt x="784369" y="1017624"/>
                  <a:pt x="784369" y="1015299"/>
                  <a:pt x="784369" y="1012974"/>
                </a:cubicBezTo>
                <a:cubicBezTo>
                  <a:pt x="786598" y="1010650"/>
                  <a:pt x="788827" y="1010650"/>
                  <a:pt x="791056" y="1008325"/>
                </a:cubicBezTo>
                <a:cubicBezTo>
                  <a:pt x="791056" y="992053"/>
                  <a:pt x="791056" y="973455"/>
                  <a:pt x="791056" y="957183"/>
                </a:cubicBezTo>
                <a:cubicBezTo>
                  <a:pt x="788827" y="957183"/>
                  <a:pt x="786598" y="954858"/>
                  <a:pt x="784369" y="954858"/>
                </a:cubicBezTo>
                <a:cubicBezTo>
                  <a:pt x="784369" y="952534"/>
                  <a:pt x="784369" y="950209"/>
                  <a:pt x="784369" y="947884"/>
                </a:cubicBezTo>
                <a:cubicBezTo>
                  <a:pt x="786598" y="945560"/>
                  <a:pt x="788827" y="945560"/>
                  <a:pt x="791056" y="943235"/>
                </a:cubicBezTo>
                <a:lnTo>
                  <a:pt x="795514" y="938586"/>
                </a:lnTo>
                <a:lnTo>
                  <a:pt x="795514" y="929287"/>
                </a:lnTo>
                <a:cubicBezTo>
                  <a:pt x="793285" y="929287"/>
                  <a:pt x="793285" y="929287"/>
                  <a:pt x="791056" y="929287"/>
                </a:cubicBezTo>
                <a:cubicBezTo>
                  <a:pt x="791056" y="926962"/>
                  <a:pt x="791056" y="924638"/>
                  <a:pt x="791056" y="922313"/>
                </a:cubicBezTo>
                <a:cubicBezTo>
                  <a:pt x="793285" y="922313"/>
                  <a:pt x="795514" y="919988"/>
                  <a:pt x="797743" y="917664"/>
                </a:cubicBezTo>
                <a:cubicBezTo>
                  <a:pt x="799972" y="889768"/>
                  <a:pt x="806659" y="866522"/>
                  <a:pt x="833407" y="852574"/>
                </a:cubicBezTo>
                <a:cubicBezTo>
                  <a:pt x="831178" y="852574"/>
                  <a:pt x="831178" y="850249"/>
                  <a:pt x="828949" y="850249"/>
                </a:cubicBezTo>
                <a:cubicBezTo>
                  <a:pt x="828949" y="847924"/>
                  <a:pt x="828949" y="845600"/>
                  <a:pt x="828949" y="843275"/>
                </a:cubicBezTo>
                <a:cubicBezTo>
                  <a:pt x="831178" y="843275"/>
                  <a:pt x="833407" y="840950"/>
                  <a:pt x="835636" y="840950"/>
                </a:cubicBezTo>
                <a:cubicBezTo>
                  <a:pt x="835636" y="836301"/>
                  <a:pt x="835636" y="833976"/>
                  <a:pt x="835636" y="831652"/>
                </a:cubicBezTo>
                <a:cubicBezTo>
                  <a:pt x="837865" y="831652"/>
                  <a:pt x="837865" y="831652"/>
                  <a:pt x="840094" y="831652"/>
                </a:cubicBezTo>
                <a:cubicBezTo>
                  <a:pt x="840094" y="824678"/>
                  <a:pt x="840094" y="817704"/>
                  <a:pt x="840094" y="810730"/>
                </a:cubicBezTo>
                <a:cubicBezTo>
                  <a:pt x="837865" y="810730"/>
                  <a:pt x="837865" y="810730"/>
                  <a:pt x="835636" y="810730"/>
                </a:cubicBezTo>
                <a:cubicBezTo>
                  <a:pt x="835636" y="808405"/>
                  <a:pt x="835636" y="808405"/>
                  <a:pt x="835636" y="806081"/>
                </a:cubicBezTo>
                <a:lnTo>
                  <a:pt x="840094" y="803756"/>
                </a:lnTo>
                <a:cubicBezTo>
                  <a:pt x="844552" y="799107"/>
                  <a:pt x="846781" y="794457"/>
                  <a:pt x="851239" y="787483"/>
                </a:cubicBezTo>
                <a:cubicBezTo>
                  <a:pt x="853467" y="782834"/>
                  <a:pt x="853467" y="780510"/>
                  <a:pt x="853467" y="778185"/>
                </a:cubicBezTo>
                <a:cubicBezTo>
                  <a:pt x="849010" y="771211"/>
                  <a:pt x="849010" y="759588"/>
                  <a:pt x="853467" y="752614"/>
                </a:cubicBezTo>
                <a:cubicBezTo>
                  <a:pt x="853469" y="752611"/>
                  <a:pt x="853483" y="752565"/>
                  <a:pt x="853747" y="751742"/>
                </a:cubicBezTo>
                <a:lnTo>
                  <a:pt x="855697" y="745640"/>
                </a:lnTo>
                <a:cubicBezTo>
                  <a:pt x="855698" y="745643"/>
                  <a:pt x="855713" y="745689"/>
                  <a:pt x="855975" y="746512"/>
                </a:cubicBezTo>
                <a:lnTo>
                  <a:pt x="857926" y="752614"/>
                </a:lnTo>
                <a:cubicBezTo>
                  <a:pt x="862383" y="759588"/>
                  <a:pt x="864613" y="771211"/>
                  <a:pt x="860155" y="778185"/>
                </a:cubicBezTo>
                <a:cubicBezTo>
                  <a:pt x="860155" y="780510"/>
                  <a:pt x="860155" y="782834"/>
                  <a:pt x="860155" y="785159"/>
                </a:cubicBezTo>
                <a:cubicBezTo>
                  <a:pt x="864613" y="792133"/>
                  <a:pt x="869071" y="799107"/>
                  <a:pt x="871301" y="803756"/>
                </a:cubicBezTo>
                <a:cubicBezTo>
                  <a:pt x="873530" y="803756"/>
                  <a:pt x="873530" y="806081"/>
                  <a:pt x="875759" y="806081"/>
                </a:cubicBezTo>
                <a:cubicBezTo>
                  <a:pt x="875759" y="808405"/>
                  <a:pt x="875759" y="808405"/>
                  <a:pt x="875759" y="810730"/>
                </a:cubicBezTo>
                <a:cubicBezTo>
                  <a:pt x="873530" y="817704"/>
                  <a:pt x="873530" y="824678"/>
                  <a:pt x="873530" y="831652"/>
                </a:cubicBezTo>
                <a:cubicBezTo>
                  <a:pt x="877987" y="833976"/>
                  <a:pt x="877987" y="836301"/>
                  <a:pt x="877987" y="840950"/>
                </a:cubicBezTo>
                <a:lnTo>
                  <a:pt x="882446" y="843275"/>
                </a:lnTo>
                <a:cubicBezTo>
                  <a:pt x="882446" y="845600"/>
                  <a:pt x="882446" y="847924"/>
                  <a:pt x="882446" y="850249"/>
                </a:cubicBezTo>
                <a:cubicBezTo>
                  <a:pt x="880217" y="852574"/>
                  <a:pt x="880217" y="852574"/>
                  <a:pt x="877987" y="852574"/>
                </a:cubicBezTo>
                <a:cubicBezTo>
                  <a:pt x="891361" y="859548"/>
                  <a:pt x="899163" y="868847"/>
                  <a:pt x="904179" y="879889"/>
                </a:cubicBezTo>
                <a:lnTo>
                  <a:pt x="913069" y="915339"/>
                </a:lnTo>
                <a:lnTo>
                  <a:pt x="944858" y="915339"/>
                </a:lnTo>
                <a:lnTo>
                  <a:pt x="944858" y="886329"/>
                </a:lnTo>
                <a:lnTo>
                  <a:pt x="939474" y="886329"/>
                </a:lnTo>
                <a:cubicBezTo>
                  <a:pt x="939474" y="886306"/>
                  <a:pt x="939474" y="884414"/>
                  <a:pt x="939474" y="724196"/>
                </a:cubicBezTo>
                <a:cubicBezTo>
                  <a:pt x="939485" y="724196"/>
                  <a:pt x="939956" y="724196"/>
                  <a:pt x="959741" y="724196"/>
                </a:cubicBezTo>
                <a:cubicBezTo>
                  <a:pt x="959745" y="724190"/>
                  <a:pt x="959782" y="724108"/>
                  <a:pt x="960248" y="723115"/>
                </a:cubicBezTo>
                <a:lnTo>
                  <a:pt x="963794" y="715549"/>
                </a:lnTo>
                <a:cubicBezTo>
                  <a:pt x="963803" y="715550"/>
                  <a:pt x="963916" y="715568"/>
                  <a:pt x="965568" y="715819"/>
                </a:cubicBezTo>
                <a:lnTo>
                  <a:pt x="977981" y="717710"/>
                </a:lnTo>
                <a:cubicBezTo>
                  <a:pt x="977984" y="717720"/>
                  <a:pt x="978022" y="717821"/>
                  <a:pt x="978488" y="719062"/>
                </a:cubicBezTo>
                <a:lnTo>
                  <a:pt x="982034" y="728519"/>
                </a:lnTo>
                <a:cubicBezTo>
                  <a:pt x="982048" y="728520"/>
                  <a:pt x="982644" y="728570"/>
                  <a:pt x="1008381" y="730681"/>
                </a:cubicBezTo>
                <a:cubicBezTo>
                  <a:pt x="1008381" y="730661"/>
                  <a:pt x="1008381" y="729131"/>
                  <a:pt x="1008381" y="607460"/>
                </a:cubicBezTo>
                <a:cubicBezTo>
                  <a:pt x="1008390" y="607460"/>
                  <a:pt x="1008509" y="607460"/>
                  <a:pt x="1010408" y="607460"/>
                </a:cubicBezTo>
                <a:lnTo>
                  <a:pt x="1024595" y="607460"/>
                </a:lnTo>
                <a:cubicBezTo>
                  <a:pt x="1024595" y="607438"/>
                  <a:pt x="1024595" y="605724"/>
                  <a:pt x="1024595" y="471268"/>
                </a:cubicBezTo>
                <a:cubicBezTo>
                  <a:pt x="1024603" y="471268"/>
                  <a:pt x="1024711" y="471268"/>
                  <a:pt x="1026368" y="471268"/>
                </a:cubicBezTo>
                <a:lnTo>
                  <a:pt x="1038782" y="471268"/>
                </a:lnTo>
                <a:cubicBezTo>
                  <a:pt x="1038782" y="471251"/>
                  <a:pt x="1038782" y="469845"/>
                  <a:pt x="1038782" y="356694"/>
                </a:cubicBezTo>
                <a:cubicBezTo>
                  <a:pt x="1042835" y="354532"/>
                  <a:pt x="1042835" y="354532"/>
                  <a:pt x="1042835" y="328590"/>
                </a:cubicBezTo>
                <a:cubicBezTo>
                  <a:pt x="1042842" y="328590"/>
                  <a:pt x="1042962" y="328590"/>
                  <a:pt x="1044862" y="328590"/>
                </a:cubicBezTo>
                <a:lnTo>
                  <a:pt x="1059049" y="328590"/>
                </a:lnTo>
                <a:cubicBezTo>
                  <a:pt x="1059060" y="328567"/>
                  <a:pt x="1059666" y="327200"/>
                  <a:pt x="1095529" y="246443"/>
                </a:cubicBezTo>
                <a:cubicBezTo>
                  <a:pt x="1095529" y="246429"/>
                  <a:pt x="1095563" y="244478"/>
                  <a:pt x="1099583" y="0"/>
                </a:cubicBezTo>
                <a:close/>
              </a:path>
            </a:pathLst>
          </a:custGeom>
          <a:solidFill>
            <a:srgbClr val="2223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0EB20C9C-B902-6347-8EF5-FB69C6BFA828}"/>
              </a:ext>
            </a:extLst>
          </p:cNvPr>
          <p:cNvSpPr/>
          <p:nvPr/>
        </p:nvSpPr>
        <p:spPr>
          <a:xfrm>
            <a:off x="3008243" y="6619726"/>
            <a:ext cx="9634331" cy="583096"/>
          </a:xfrm>
          <a:prstGeom prst="parallelogram">
            <a:avLst>
              <a:gd name="adj" fmla="val 88636"/>
            </a:avLst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8BE851-0CB5-8140-BBC8-2CEE4C7089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76" y="2730598"/>
            <a:ext cx="814409" cy="356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682FAE-5181-9F40-AB1C-0E7DCC7745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855" y="2568494"/>
            <a:ext cx="1433880" cy="5454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7A6286-2914-994D-8665-6EE810531668}"/>
              </a:ext>
            </a:extLst>
          </p:cNvPr>
          <p:cNvSpPr txBox="1"/>
          <p:nvPr/>
        </p:nvSpPr>
        <p:spPr>
          <a:xfrm>
            <a:off x="430022" y="4184256"/>
            <a:ext cx="624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77"/>
                <a:ea typeface="Arial Unicode MS"/>
                <a:cs typeface="+mn-cs"/>
              </a:rPr>
              <a:t>TERIMA KASIH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2897C68-CDBD-5544-AF27-6DFA50330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89" y="2568494"/>
            <a:ext cx="1474930" cy="6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E76408-47B8-447C-9953-E2D42989C151}"/>
              </a:ext>
            </a:extLst>
          </p:cNvPr>
          <p:cNvSpPr txBox="1">
            <a:spLocks/>
          </p:cNvSpPr>
          <p:nvPr/>
        </p:nvSpPr>
        <p:spPr>
          <a:xfrm>
            <a:off x="845672" y="976433"/>
            <a:ext cx="10547541" cy="1819320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TEMA NASIONAL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PELATIHAN </a:t>
            </a:r>
            <a:r>
              <a:rPr lang="en-US" sz="4000" b="1" dirty="0">
                <a:solidFill>
                  <a:schemeClr val="bg1"/>
                </a:solidFill>
              </a:rPr>
              <a:t>KEPEMIMPINAN NASIONAL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6095B-9A62-4FCC-9914-B4EAB67D279A}"/>
              </a:ext>
            </a:extLst>
          </p:cNvPr>
          <p:cNvSpPr txBox="1"/>
          <p:nvPr/>
        </p:nvSpPr>
        <p:spPr>
          <a:xfrm>
            <a:off x="845672" y="3180364"/>
            <a:ext cx="106237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“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Penguatan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Peran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Kepemimpinan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Nasional 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dalam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Transformasi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Tata 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Kelola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Pemerintahan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Untuk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Mewujudkan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sz="4000" b="1" dirty="0" err="1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Visi</a:t>
            </a:r>
            <a:r>
              <a:rPr lang="en-US" altLang="ko-KR" sz="40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Indonesia 2029”</a:t>
            </a:r>
            <a:endParaRPr kumimoji="0" lang="id-ID" altLang="ko-KR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E76408-47B8-447C-9953-E2D42989C151}"/>
              </a:ext>
            </a:extLst>
          </p:cNvPr>
          <p:cNvSpPr txBox="1">
            <a:spLocks/>
          </p:cNvSpPr>
          <p:nvPr/>
        </p:nvSpPr>
        <p:spPr>
          <a:xfrm>
            <a:off x="278613" y="1155109"/>
            <a:ext cx="11698514" cy="2050547"/>
          </a:xfrm>
          <a:prstGeom prst="frame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/>
              <a:t>TEMA </a:t>
            </a:r>
            <a:endParaRPr lang="en-US" sz="3500" b="1" dirty="0" smtClean="0"/>
          </a:p>
          <a:p>
            <a:pPr algn="ctr"/>
            <a:r>
              <a:rPr lang="en-US" sz="3500" b="1" dirty="0" smtClean="0"/>
              <a:t>PELATIHAN </a:t>
            </a:r>
            <a:r>
              <a:rPr lang="en-US" sz="3500" b="1" dirty="0"/>
              <a:t>KEPEMIMPINAN </a:t>
            </a:r>
            <a:r>
              <a:rPr lang="en-US" sz="3500" b="1" dirty="0" smtClean="0"/>
              <a:t>NASIONAL TINGKAT II </a:t>
            </a:r>
          </a:p>
          <a:p>
            <a:pPr algn="ctr"/>
            <a:r>
              <a:rPr lang="en-US" sz="3500" b="1" dirty="0" smtClean="0"/>
              <a:t>ANGKATAN XXXI </a:t>
            </a:r>
            <a:r>
              <a:rPr lang="en-US" sz="3500" b="1" dirty="0"/>
              <a:t>TAHUN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6095B-9A62-4FCC-9914-B4EAB67D279A}"/>
              </a:ext>
            </a:extLst>
          </p:cNvPr>
          <p:cNvSpPr txBox="1"/>
          <p:nvPr/>
        </p:nvSpPr>
        <p:spPr>
          <a:xfrm>
            <a:off x="699867" y="3537716"/>
            <a:ext cx="108560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“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Transformasi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Digital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Guna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Mewujudkan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 Tata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Kelola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Pemerintahan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 yang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Bersih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dan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Terintegrasi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rPr>
              <a:t>”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4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52C13C-498C-4EEE-A640-9D40B8C45426}"/>
              </a:ext>
            </a:extLst>
          </p:cNvPr>
          <p:cNvSpPr txBox="1">
            <a:spLocks/>
          </p:cNvSpPr>
          <p:nvPr/>
        </p:nvSpPr>
        <p:spPr>
          <a:xfrm>
            <a:off x="3406681" y="1126230"/>
            <a:ext cx="5182147" cy="970450"/>
          </a:xfrm>
          <a:prstGeom prst="flowChartAlternateProcess">
            <a:avLst/>
          </a:prstGeom>
          <a:solidFill>
            <a:srgbClr val="C00000"/>
          </a:solidFill>
          <a:ln w="76200" cmpd="dbl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SUB-SUB TEMA </a:t>
            </a:r>
          </a:p>
        </p:txBody>
      </p:sp>
      <p:grpSp>
        <p:nvGrpSpPr>
          <p:cNvPr id="7" name="Group 6"/>
          <p:cNvGrpSpPr/>
          <p:nvPr/>
        </p:nvGrpSpPr>
        <p:grpSpPr>
          <a:xfrm rot="10800000">
            <a:off x="1182373" y="2924992"/>
            <a:ext cx="611976" cy="379275"/>
            <a:chOff x="635835" y="5605130"/>
            <a:chExt cx="611976" cy="379275"/>
          </a:xfrm>
        </p:grpSpPr>
        <p:sp>
          <p:nvSpPr>
            <p:cNvPr id="4" name="Isosceles Triangle 3"/>
            <p:cNvSpPr/>
            <p:nvPr/>
          </p:nvSpPr>
          <p:spPr>
            <a:xfrm rot="16200000">
              <a:off x="882051" y="5605130"/>
              <a:ext cx="365760" cy="36576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Bebas Neue" panose="020B0606020202050201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6200000">
              <a:off x="760040" y="5618645"/>
              <a:ext cx="365760" cy="36576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Bebas Neue" panose="020B0606020202050201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635835" y="5609412"/>
              <a:ext cx="365760" cy="36576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Bebas Neue" panose="020B0606020202050201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919740" y="2798972"/>
            <a:ext cx="81560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346075" algn="just">
              <a:buFontTx/>
              <a:buAutoNum type="arabicPeriod"/>
              <a:defRPr/>
            </a:pP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Digitalisasi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Terintegrasi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Guna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346075" algn="just">
              <a:buFontTx/>
              <a:buAutoNum type="arabicPeriod"/>
              <a:defRPr/>
            </a:pP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7" lvl="1" indent="-342900" algn="just">
              <a:buFont typeface="+mj-lt"/>
              <a:buAutoNum type="arabicPeriod" startAt="2"/>
              <a:defRPr/>
            </a:pP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Digitalisasi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Tata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Kelola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Melayani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1182373" y="4086385"/>
            <a:ext cx="611976" cy="379275"/>
            <a:chOff x="635835" y="5605130"/>
            <a:chExt cx="611976" cy="37927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882051" y="5605130"/>
              <a:ext cx="365760" cy="36576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Bebas Neue" panose="020B0606020202050201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6200000">
              <a:off x="760040" y="5618645"/>
              <a:ext cx="365760" cy="36576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Bebas Neue" panose="020B0606020202050201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6200000">
              <a:off x="635835" y="5609412"/>
              <a:ext cx="365760" cy="36576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Bebas Neue" panose="020B0606020202050201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6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5474F-E891-43C8-B8ED-08F5696D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985496"/>
            <a:ext cx="10276114" cy="51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B81D2-26DB-4BE7-A7A7-6C1AA7F2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1028365"/>
            <a:ext cx="11650701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F5C7A1-448C-4903-8A37-3D72B1D5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" y="933101"/>
            <a:ext cx="11555438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0E4365-3BC0-BCA9-3D11-07BE5E13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8C17B-C64C-9C41-A16B-76E0DB131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9E348-0A6E-A1DF-3C73-DFEF9AB7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163E-1C89-415D-9EF3-1263C4A82C2C}" type="slidenum">
              <a:rPr lang="en-ID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9</a:t>
            </a:fld>
            <a:endParaRPr lang="en-ID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2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Red Navy Bla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1637"/>
      </a:accent1>
      <a:accent2>
        <a:srgbClr val="1B193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Red Navy Bla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1637"/>
      </a:accent1>
      <a:accent2>
        <a:srgbClr val="1B193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Break Slide Master">
  <a:themeElements>
    <a:clrScheme name="ALLPPT-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s Slide Master">
  <a:themeElements>
    <a:clrScheme name="ALLPPT-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Red Navy Bla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1637"/>
      </a:accent1>
      <a:accent2>
        <a:srgbClr val="1B193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1118</Words>
  <Application>Microsoft Office PowerPoint</Application>
  <PresentationFormat>Widescreen</PresentationFormat>
  <Paragraphs>241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51" baseType="lpstr">
      <vt:lpstr>맑은 고딕</vt:lpstr>
      <vt:lpstr>Adobe Gothic Std B</vt:lpstr>
      <vt:lpstr>Arial</vt:lpstr>
      <vt:lpstr>Arial Black</vt:lpstr>
      <vt:lpstr>Arial Unicode MS</vt:lpstr>
      <vt:lpstr>Avenir Next LT Pro</vt:lpstr>
      <vt:lpstr>Bahnschrift SemiBold</vt:lpstr>
      <vt:lpstr>Bebas Neue</vt:lpstr>
      <vt:lpstr>Calibri</vt:lpstr>
      <vt:lpstr>Calibri Light</vt:lpstr>
      <vt:lpstr>Century Gothic</vt:lpstr>
      <vt:lpstr>Open Sans</vt:lpstr>
      <vt:lpstr>Poppins</vt:lpstr>
      <vt:lpstr>Raleway Light</vt:lpstr>
      <vt:lpstr>Tahoma</vt:lpstr>
      <vt:lpstr>Wingdings</vt:lpstr>
      <vt:lpstr>Wingdings 2</vt:lpstr>
      <vt:lpstr>Office Theme</vt:lpstr>
      <vt:lpstr>2_Office Theme</vt:lpstr>
      <vt:lpstr>9_Office Theme</vt:lpstr>
      <vt:lpstr>12_Office Theme</vt:lpstr>
      <vt:lpstr>Section Break Slide Master</vt:lpstr>
      <vt:lpstr>Contents Slide Master</vt:lpstr>
      <vt:lpstr>13_Office Theme</vt:lpstr>
      <vt:lpstr>7_Office Theme</vt:lpstr>
      <vt:lpstr>Quotable</vt:lpstr>
      <vt:lpstr>2_Contents Slide 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LATAR BELAKANG</vt:lpstr>
      <vt:lpstr>SISTEM PEMERINTAHAN BERBASIS ELEKTRONIK (SPBE)</vt:lpstr>
      <vt:lpstr>HAKEKAT SPBE</vt:lpstr>
      <vt:lpstr>UNSUR DIGITALISASI  (CARINA SIEDLER ET AL, 2021)</vt:lpstr>
      <vt:lpstr>ELEMEN – ELEMEN TRANSFORMASI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dlw</dc:creator>
  <cp:lastModifiedBy>Derynia Lakhsmi</cp:lastModifiedBy>
  <cp:revision>160</cp:revision>
  <dcterms:created xsi:type="dcterms:W3CDTF">2023-01-04T10:45:37Z</dcterms:created>
  <dcterms:modified xsi:type="dcterms:W3CDTF">2024-07-30T12:31:03Z</dcterms:modified>
</cp:coreProperties>
</file>